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15.png"/><Relationship Id="rId4" Type="http://schemas.openxmlformats.org/officeDocument/2006/relationships/tags" Target="../tags/tag7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90595" y="3048000"/>
            <a:ext cx="52101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64540"/>
            <a:ext cx="9000000" cy="399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1173" y="4725035"/>
            <a:ext cx="3589655" cy="198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0615"/>
            <a:ext cx="44043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47665" y="900430"/>
            <a:ext cx="5557520" cy="3133090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1"/>
            </p:custDataLst>
          </p:nvPr>
        </p:nvSpPr>
        <p:spPr bwMode="white">
          <a:xfrm>
            <a:off x="681990" y="1844675"/>
            <a:ext cx="44043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23570" y="2564765"/>
            <a:ext cx="168592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2309495" y="2578735"/>
            <a:ext cx="27425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20090" y="3284855"/>
            <a:ext cx="44043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767080" y="3933190"/>
            <a:ext cx="253301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3359785" y="3990975"/>
            <a:ext cx="77679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623570" y="4653280"/>
            <a:ext cx="44043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89" y="828490"/>
            <a:ext cx="10442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0"/>
          <a:stretch>
            <a:fillRect/>
          </a:stretch>
        </p:blipFill>
        <p:spPr>
          <a:xfrm>
            <a:off x="1602423" y="859155"/>
            <a:ext cx="8987155" cy="58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3213100"/>
            <a:ext cx="5111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950595" y="730250"/>
            <a:ext cx="10290810" cy="593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1700530"/>
            <a:ext cx="53340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1266190"/>
            <a:ext cx="9460230" cy="372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878" y="748665"/>
            <a:ext cx="8818245" cy="598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2535" y="6009005"/>
            <a:ext cx="11976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365" y="810895"/>
            <a:ext cx="8891270" cy="592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7845" y="3500755"/>
            <a:ext cx="49212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10104120" cy="366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