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24.xml"/><Relationship Id="rId7" Type="http://schemas.openxmlformats.org/officeDocument/2006/relationships/image" Target="../media/image16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5020" y="2257425"/>
            <a:ext cx="1060132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60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3404235"/>
            <a:ext cx="33369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27125" y="4293235"/>
            <a:ext cx="49841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1055370" y="5140325"/>
            <a:ext cx="6515100" cy="137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196975"/>
            <a:ext cx="392176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7" t="45942" b="4457"/>
          <a:stretch>
            <a:fillRect/>
          </a:stretch>
        </p:blipFill>
        <p:spPr>
          <a:xfrm>
            <a:off x="7823835" y="972185"/>
            <a:ext cx="3912235" cy="280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720090" y="1988820"/>
            <a:ext cx="734822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95325" y="3357245"/>
            <a:ext cx="27616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623570" y="4142740"/>
            <a:ext cx="50939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125" y="2780665"/>
            <a:ext cx="6504305" cy="151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980" y="2780665"/>
            <a:ext cx="3742690" cy="2889885"/>
          </a:xfrm>
          <a:prstGeom prst="rect">
            <a:avLst/>
          </a:prstGeom>
        </p:spPr>
      </p:pic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white">
          <a:xfrm>
            <a:off x="1055370" y="4436745"/>
            <a:ext cx="508825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1127125" y="5300980"/>
            <a:ext cx="638048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1124585"/>
            <a:ext cx="47764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256270" y="1052830"/>
            <a:ext cx="2990850" cy="2472055"/>
          </a:xfrm>
          <a:prstGeom prst="rect">
            <a:avLst/>
          </a:prstGeom>
        </p:spPr>
      </p:pic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623570" y="1917065"/>
            <a:ext cx="57619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623570" y="2709545"/>
            <a:ext cx="47764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479425" y="3573145"/>
            <a:ext cx="47764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623570" y="4364990"/>
            <a:ext cx="64782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67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48188" y="4653280"/>
            <a:ext cx="3095625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4910"/>
            <a:ext cx="624459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16550"/>
            <a:ext cx="3028571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936875"/>
            <a:ext cx="314325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693795"/>
            <a:ext cx="93332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551045"/>
            <a:ext cx="68465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483225"/>
            <a:ext cx="37553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1095"/>
            <a:ext cx="585851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30730"/>
            <a:ext cx="598741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314065"/>
            <a:ext cx="73647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241653"/>
            <a:ext cx="3609523" cy="4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40370" y="1124585"/>
            <a:ext cx="3095625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870" y="828675"/>
            <a:ext cx="9446260" cy="455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235" y="4509135"/>
            <a:ext cx="379095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941"/>
            <a:ext cx="2800000" cy="4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340" y="1994535"/>
            <a:ext cx="388683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98313"/>
            <a:ext cx="1961904" cy="4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340" y="3670935"/>
            <a:ext cx="786955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443095"/>
            <a:ext cx="36061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176135" y="3789045"/>
            <a:ext cx="36061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  <p:bldP spid="12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460" y="1124585"/>
            <a:ext cx="3790950" cy="2276475"/>
          </a:xfrm>
          <a:prstGeom prst="rect">
            <a:avLst/>
          </a:prstGeom>
        </p:spPr>
      </p:pic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681990" y="1124585"/>
            <a:ext cx="4640580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767080" y="2348865"/>
            <a:ext cx="495236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623570" y="3644900"/>
            <a:ext cx="279971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681990" y="4448810"/>
            <a:ext cx="694880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white">
          <a:xfrm>
            <a:off x="551180" y="5161280"/>
            <a:ext cx="608647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976360" y="3860800"/>
            <a:ext cx="228155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5860"/>
            <a:ext cx="597979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988820"/>
            <a:ext cx="27616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3385185" y="1988820"/>
            <a:ext cx="27616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681990" y="2708910"/>
            <a:ext cx="27616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720090" y="3573145"/>
            <a:ext cx="33261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695325" y="4436745"/>
            <a:ext cx="338264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695325" y="5156835"/>
            <a:ext cx="489839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2023-12-16T17:20:27Z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