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3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1" r:id="rId14"/>
    <p:sldId id="338" r:id="rId15"/>
    <p:sldId id="337" r:id="rId16"/>
    <p:sldId id="335" r:id="rId17"/>
    <p:sldId id="334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16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20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2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image" Target="../media/image27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33500" y="3007360"/>
            <a:ext cx="9525000" cy="843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1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15238" y="2086380"/>
            <a:ext cx="1704761" cy="4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6190" y="2086380"/>
            <a:ext cx="1380952" cy="4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8095" y="4077026"/>
            <a:ext cx="571428" cy="4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28490"/>
            <a:ext cx="106564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9642" y="4913195"/>
            <a:ext cx="601420" cy="39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67815" y="3937635"/>
            <a:ext cx="706628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333750" y="4869180"/>
            <a:ext cx="233235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9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2132965"/>
            <a:ext cx="451294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24650"/>
            <a:ext cx="10800000" cy="3512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623570" y="4076700"/>
            <a:ext cx="930719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2279650" y="5013325"/>
            <a:ext cx="455803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2063750" y="5936615"/>
            <a:ext cx="552005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4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96390" y="3107055"/>
            <a:ext cx="6739890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63065" y="4493260"/>
            <a:ext cx="277431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77290"/>
            <a:ext cx="3797935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567305" y="2564765"/>
            <a:ext cx="2172335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2279650" y="4004945"/>
            <a:ext cx="184277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123" y="748030"/>
            <a:ext cx="8961755" cy="598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5460" y="2924810"/>
            <a:ext cx="8931910" cy="173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787140" y="5013325"/>
            <a:ext cx="3710940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white">
          <a:xfrm>
            <a:off x="3287395" y="6093460"/>
            <a:ext cx="309372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1124585"/>
            <a:ext cx="310134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681990" y="1987550"/>
            <a:ext cx="282257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681990" y="2886710"/>
            <a:ext cx="436689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2063750" y="3789045"/>
            <a:ext cx="184277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1847215" y="4691380"/>
            <a:ext cx="184277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815" y="2895600"/>
            <a:ext cx="923925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927350" y="3860800"/>
            <a:ext cx="539305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3143885" y="4725035"/>
            <a:ext cx="184277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68830"/>
            <a:ext cx="725106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423795" y="2924810"/>
            <a:ext cx="288099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2279650" y="3860800"/>
            <a:ext cx="184277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2495550" y="4796790"/>
            <a:ext cx="184277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255" y="779145"/>
            <a:ext cx="8873490" cy="595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8160" y="2493010"/>
            <a:ext cx="48577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633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6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96975"/>
            <a:ext cx="9958070" cy="168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0" b="2275"/>
          <a:stretch>
            <a:fillRect/>
          </a:stretch>
        </p:blipFill>
        <p:spPr>
          <a:xfrm>
            <a:off x="1533525" y="836930"/>
            <a:ext cx="9124950" cy="582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15415" y="857885"/>
            <a:ext cx="583819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559560" y="1628775"/>
            <a:ext cx="712724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2"/>
            </p:custDataLst>
          </p:nvPr>
        </p:nvSpPr>
        <p:spPr bwMode="white">
          <a:xfrm>
            <a:off x="1559560" y="2348865"/>
            <a:ext cx="200787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1343660" y="3091180"/>
            <a:ext cx="755015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4"/>
            </p:custDataLst>
          </p:nvPr>
        </p:nvSpPr>
        <p:spPr bwMode="white">
          <a:xfrm>
            <a:off x="1415415" y="3860800"/>
            <a:ext cx="619188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5"/>
            </p:custDataLst>
          </p:nvPr>
        </p:nvSpPr>
        <p:spPr bwMode="white">
          <a:xfrm>
            <a:off x="1533525" y="4653280"/>
            <a:ext cx="456311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6"/>
            </p:custDataLst>
          </p:nvPr>
        </p:nvSpPr>
        <p:spPr bwMode="white">
          <a:xfrm>
            <a:off x="1271270" y="5373370"/>
            <a:ext cx="9017000" cy="122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5"/>
          <a:stretch>
            <a:fillRect/>
          </a:stretch>
        </p:blipFill>
        <p:spPr>
          <a:xfrm>
            <a:off x="856298" y="904240"/>
            <a:ext cx="10479405" cy="5756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080" y="836930"/>
            <a:ext cx="268986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1729105"/>
            <a:ext cx="10062210" cy="147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2"/>
            </p:custDataLst>
          </p:nvPr>
        </p:nvSpPr>
        <p:spPr bwMode="white">
          <a:xfrm>
            <a:off x="759460" y="3429000"/>
            <a:ext cx="314769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white">
          <a:xfrm>
            <a:off x="767080" y="4293235"/>
            <a:ext cx="216979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white">
          <a:xfrm>
            <a:off x="759460" y="5157470"/>
            <a:ext cx="547306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5"/>
            </p:custDataLst>
          </p:nvPr>
        </p:nvSpPr>
        <p:spPr bwMode="white">
          <a:xfrm>
            <a:off x="759460" y="6055995"/>
            <a:ext cx="504698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3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315687"/>
            <a:ext cx="438095" cy="40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506532"/>
            <a:ext cx="438095" cy="40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70" y="900245"/>
            <a:ext cx="10648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6379" y="2196949"/>
            <a:ext cx="375592" cy="394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6379" y="5053458"/>
            <a:ext cx="366201" cy="40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6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2238857"/>
            <a:ext cx="371428" cy="4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2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3194563"/>
            <a:ext cx="371428" cy="41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93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4881406"/>
            <a:ext cx="352380" cy="39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8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86666" y="3202650"/>
            <a:ext cx="561904" cy="40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380" y="5090123"/>
            <a:ext cx="1104762" cy="4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2023-12-16T16:26:26Z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