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1" r:id="rId6"/>
    <p:sldId id="340" r:id="rId7"/>
    <p:sldId id="338" r:id="rId8"/>
    <p:sldId id="336" r:id="rId9"/>
    <p:sldId id="335" r:id="rId10"/>
    <p:sldId id="333" r:id="rId11"/>
    <p:sldId id="332" r:id="rId12"/>
    <p:sldId id="331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95095" y="3166745"/>
            <a:ext cx="94011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8" r="16885"/>
          <a:stretch>
            <a:fillRect/>
          </a:stretch>
        </p:blipFill>
        <p:spPr>
          <a:xfrm>
            <a:off x="4236403" y="2780665"/>
            <a:ext cx="3719195" cy="355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40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904105"/>
            <a:ext cx="1057142" cy="4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2609477"/>
            <a:ext cx="1114285" cy="5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3505035"/>
            <a:ext cx="580952" cy="4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3495508"/>
            <a:ext cx="457142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3476454"/>
            <a:ext cx="1028571" cy="5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4352957"/>
            <a:ext cx="1552380" cy="4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8" r="16885"/>
          <a:stretch>
            <a:fillRect/>
          </a:stretch>
        </p:blipFill>
        <p:spPr>
          <a:xfrm>
            <a:off x="7320915" y="4220845"/>
            <a:ext cx="2633345" cy="251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48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791585" y="3429000"/>
            <a:ext cx="4608830" cy="315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791585" y="3429000"/>
            <a:ext cx="4608830" cy="315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80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4075430" y="4005580"/>
            <a:ext cx="4041140" cy="27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171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3791585" y="2639695"/>
            <a:ext cx="4608830" cy="315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836745"/>
            <a:ext cx="10028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480" y="937260"/>
            <a:ext cx="73812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480" y="1643380"/>
            <a:ext cx="9745345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6480" y="3150870"/>
            <a:ext cx="9630410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6480" y="4500245"/>
            <a:ext cx="643191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6575" y="5358035"/>
            <a:ext cx="7136834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46480" y="6054725"/>
            <a:ext cx="750570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8846386" y="4681219"/>
            <a:ext cx="3010571" cy="205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22" grpId="0" bldLvl="0" animBg="1"/>
      <p:bldP spid="25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13" y="756920"/>
            <a:ext cx="10061575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1428"/>
          <a:stretch>
            <a:fillRect/>
          </a:stretch>
        </p:blipFill>
        <p:spPr>
          <a:xfrm>
            <a:off x="4156393" y="3860800"/>
            <a:ext cx="3879215" cy="28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68" y="685165"/>
            <a:ext cx="10095865" cy="330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1700530"/>
            <a:ext cx="8591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0745" y="2496820"/>
            <a:ext cx="23704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1428"/>
          <a:stretch>
            <a:fillRect/>
          </a:stretch>
        </p:blipFill>
        <p:spPr>
          <a:xfrm>
            <a:off x="4156393" y="4004310"/>
            <a:ext cx="3879215" cy="28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3431540" y="2715260"/>
            <a:ext cx="5441950" cy="371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3431540" y="2715260"/>
            <a:ext cx="5441950" cy="371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68" y="756920"/>
            <a:ext cx="10222865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3629343" y="3289300"/>
            <a:ext cx="4933315" cy="337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33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75632"/>
            <a:ext cx="104222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781777"/>
            <a:ext cx="88582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551180" y="2573622"/>
            <a:ext cx="32283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3629343" y="3298145"/>
            <a:ext cx="4933315" cy="337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4367530" y="3644900"/>
            <a:ext cx="3437890" cy="287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5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956862"/>
            <a:ext cx="1133333" cy="4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2729420"/>
            <a:ext cx="1047619" cy="4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3596639"/>
            <a:ext cx="1114285" cy="5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619" y="3596639"/>
            <a:ext cx="1114285" cy="5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4694238" y="4364990"/>
            <a:ext cx="2803525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