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74" r:id="rId3"/>
    <p:sldId id="373" r:id="rId4"/>
    <p:sldId id="372" r:id="rId5"/>
    <p:sldId id="371" r:id="rId6"/>
    <p:sldId id="369" r:id="rId7"/>
    <p:sldId id="367" r:id="rId8"/>
    <p:sldId id="365" r:id="rId9"/>
    <p:sldId id="364" r:id="rId10"/>
    <p:sldId id="363" r:id="rId11"/>
    <p:sldId id="362" r:id="rId12"/>
    <p:sldId id="361" r:id="rId13"/>
    <p:sldId id="359" r:id="rId14"/>
    <p:sldId id="357" r:id="rId15"/>
    <p:sldId id="356" r:id="rId16"/>
    <p:sldId id="355" r:id="rId17"/>
    <p:sldId id="354" r:id="rId18"/>
    <p:sldId id="353" r:id="rId19"/>
    <p:sldId id="351" r:id="rId20"/>
    <p:sldId id="350" r:id="rId21"/>
    <p:sldId id="348" r:id="rId22"/>
    <p:sldId id="347" r:id="rId23"/>
    <p:sldId id="346" r:id="rId24"/>
    <p:sldId id="345" r:id="rId25"/>
    <p:sldId id="344" r:id="rId26"/>
    <p:sldId id="343" r:id="rId27"/>
    <p:sldId id="342" r:id="rId28"/>
    <p:sldId id="341" r:id="rId29"/>
    <p:sldId id="339" r:id="rId30"/>
    <p:sldId id="338" r:id="rId31"/>
    <p:sldId id="337" r:id="rId32"/>
    <p:sldId id="335" r:id="rId33"/>
    <p:sldId id="334" r:id="rId34"/>
    <p:sldId id="333" r:id="rId35"/>
    <p:sldId id="332" r:id="rId36"/>
    <p:sldId id="331" r:id="rId37"/>
    <p:sldId id="330" r:id="rId38"/>
    <p:sldId id="327" r:id="rId39"/>
    <p:sldId id="326" r:id="rId40"/>
    <p:sldId id="329" r:id="rId41"/>
    <p:sldId id="328" r:id="rId42"/>
    <p:sldId id="325" r:id="rId43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205"/>
        <p:guide pos="380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13.xml"/><Relationship Id="rId7" Type="http://schemas.openxmlformats.org/officeDocument/2006/relationships/image" Target="../media/image19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32.png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2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9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tags" Target="../tags/tag3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image" Target="../media/image37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image" Target="../media/image38.png"/><Relationship Id="rId5" Type="http://schemas.openxmlformats.org/officeDocument/2006/relationships/tags" Target="../tags/tag39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38.xml"/><Relationship Id="rId9" Type="http://schemas.openxmlformats.org/officeDocument/2006/relationships/tags" Target="../tags/tag4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10" Type="http://schemas.openxmlformats.org/officeDocument/2006/relationships/image" Target="../media/image47.png"/><Relationship Id="rId4" Type="http://schemas.openxmlformats.org/officeDocument/2006/relationships/tags" Target="../tags/tag52.xml"/><Relationship Id="rId9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7" Type="http://schemas.openxmlformats.org/officeDocument/2006/relationships/image" Target="../media/image47.png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image" Target="../media/image5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9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tags" Target="../tags/tag6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9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tags" Target="../tags/tag68.xml"/><Relationship Id="rId7" Type="http://schemas.openxmlformats.org/officeDocument/2006/relationships/image" Target="../media/image53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0.xml"/><Relationship Id="rId4" Type="http://schemas.openxmlformats.org/officeDocument/2006/relationships/tags" Target="../tags/tag6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Relationship Id="rId4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tags" Target="../tags/tag7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9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tags" Target="../tags/tag80.xml"/><Relationship Id="rId7" Type="http://schemas.openxmlformats.org/officeDocument/2006/relationships/image" Target="../media/image60.png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image" Target="../media/image5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2.xml"/><Relationship Id="rId4" Type="http://schemas.openxmlformats.org/officeDocument/2006/relationships/image" Target="../media/image6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3.xml"/><Relationship Id="rId4" Type="http://schemas.openxmlformats.org/officeDocument/2006/relationships/image" Target="../media/image6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10" Type="http://schemas.openxmlformats.org/officeDocument/2006/relationships/image" Target="../media/image60.png"/><Relationship Id="rId4" Type="http://schemas.openxmlformats.org/officeDocument/2006/relationships/tags" Target="../tags/tag87.xml"/><Relationship Id="rId9" Type="http://schemas.openxmlformats.org/officeDocument/2006/relationships/image" Target="../media/image6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88080" y="3021330"/>
            <a:ext cx="4815205" cy="814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6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248650"/>
            <a:ext cx="371428" cy="38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815" y="685165"/>
            <a:ext cx="9564370" cy="3131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205" y="2559050"/>
            <a:ext cx="54927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0" r="66227" b="6757"/>
          <a:stretch>
            <a:fillRect/>
          </a:stretch>
        </p:blipFill>
        <p:spPr>
          <a:xfrm>
            <a:off x="4536440" y="3716655"/>
            <a:ext cx="3119120" cy="3016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85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6" t="10954" r="6221" b="6757"/>
          <a:stretch>
            <a:fillRect/>
          </a:stretch>
        </p:blipFill>
        <p:spPr>
          <a:xfrm>
            <a:off x="3827825" y="2996565"/>
            <a:ext cx="4536350" cy="3311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90" y="1916245"/>
            <a:ext cx="10800000" cy="881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3741647" y="2136734"/>
            <a:ext cx="809523" cy="35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7465456" y="2069629"/>
            <a:ext cx="2676190" cy="49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1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2910264"/>
            <a:ext cx="761904" cy="42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0000" y="3817333"/>
            <a:ext cx="514285" cy="42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5714" y="3798237"/>
            <a:ext cx="2866666" cy="45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96190" y="3798237"/>
            <a:ext cx="761904" cy="42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3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472170" y="3644900"/>
            <a:ext cx="2838450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87145"/>
            <a:ext cx="394271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07857"/>
            <a:ext cx="3609523" cy="41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28729"/>
            <a:ext cx="4638095" cy="39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740055"/>
            <a:ext cx="3942857" cy="41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570730"/>
            <a:ext cx="360934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4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4585"/>
            <a:ext cx="718693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72310"/>
            <a:ext cx="49085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820035"/>
            <a:ext cx="6153150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138295"/>
            <a:ext cx="568642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472170" y="1124585"/>
            <a:ext cx="2838450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08500"/>
            <a:ext cx="9000000" cy="3674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11185" y="3357245"/>
            <a:ext cx="58420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09" r="59559" b="4656"/>
          <a:stretch>
            <a:fillRect/>
          </a:stretch>
        </p:blipFill>
        <p:spPr>
          <a:xfrm>
            <a:off x="9264650" y="1917065"/>
            <a:ext cx="2748915" cy="1993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565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858144"/>
            <a:ext cx="371428" cy="381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t="5211" r="17557" b="2988"/>
          <a:stretch>
            <a:fillRect/>
          </a:stretch>
        </p:blipFill>
        <p:spPr>
          <a:xfrm>
            <a:off x="5026660" y="3250565"/>
            <a:ext cx="2138680" cy="318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015" y="836745"/>
            <a:ext cx="9496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12577" y="2505216"/>
            <a:ext cx="360100" cy="7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04696" y="3058579"/>
            <a:ext cx="762072" cy="36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0651" y="3880238"/>
            <a:ext cx="770447" cy="35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40166" y="4307836"/>
            <a:ext cx="770447" cy="35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22924" y="5699627"/>
            <a:ext cx="1122172" cy="34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775460" y="3369945"/>
            <a:ext cx="747395" cy="3357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850" y="692785"/>
            <a:ext cx="10020300" cy="490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105" y="4220845"/>
            <a:ext cx="58229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77"/>
          <a:stretch>
            <a:fillRect/>
          </a:stretch>
        </p:blipFill>
        <p:spPr>
          <a:xfrm>
            <a:off x="1847215" y="5666105"/>
            <a:ext cx="10020300" cy="107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01140" y="2786380"/>
            <a:ext cx="557911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415415" y="3644900"/>
            <a:ext cx="317944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1343660" y="4383405"/>
            <a:ext cx="487045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1487170" y="5219065"/>
            <a:ext cx="241808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2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51180" y="1052830"/>
            <a:ext cx="424942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112125" y="1052830"/>
            <a:ext cx="3333750" cy="2676525"/>
          </a:xfrm>
          <a:prstGeom prst="rect">
            <a:avLst/>
          </a:prstGeom>
        </p:spPr>
      </p:pic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623570" y="1844675"/>
            <a:ext cx="281241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551180" y="2637155"/>
            <a:ext cx="672465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651510" y="3429000"/>
            <a:ext cx="430022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white">
          <a:xfrm>
            <a:off x="551180" y="4293235"/>
            <a:ext cx="300228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3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5215"/>
            <a:ext cx="378587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832215" y="1210945"/>
            <a:ext cx="2691130" cy="2619375"/>
          </a:xfrm>
          <a:prstGeom prst="rect">
            <a:avLst/>
          </a:prstGeom>
        </p:spPr>
      </p:pic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white">
          <a:xfrm>
            <a:off x="4584065" y="1124585"/>
            <a:ext cx="381571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695325" y="1988820"/>
            <a:ext cx="302196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3855720" y="1917065"/>
            <a:ext cx="270637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white">
          <a:xfrm>
            <a:off x="720090" y="2780665"/>
            <a:ext cx="323278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white">
          <a:xfrm>
            <a:off x="695325" y="3500755"/>
            <a:ext cx="619252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0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76360" y="980440"/>
            <a:ext cx="2691130" cy="2619375"/>
          </a:xfrm>
          <a:prstGeom prst="rect">
            <a:avLst/>
          </a:prstGeom>
        </p:spPr>
      </p:pic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white">
          <a:xfrm>
            <a:off x="681990" y="980440"/>
            <a:ext cx="514350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681990" y="1772920"/>
            <a:ext cx="448691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5168900" y="1787525"/>
            <a:ext cx="338963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white">
          <a:xfrm>
            <a:off x="695325" y="2580005"/>
            <a:ext cx="601535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white">
          <a:xfrm>
            <a:off x="630555" y="3429000"/>
            <a:ext cx="368300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7"/>
            </p:custDataLst>
          </p:nvPr>
        </p:nvSpPr>
        <p:spPr bwMode="white">
          <a:xfrm>
            <a:off x="551180" y="4220845"/>
            <a:ext cx="313563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8"/>
            </p:custDataLst>
          </p:nvPr>
        </p:nvSpPr>
        <p:spPr bwMode="white">
          <a:xfrm>
            <a:off x="3647440" y="4179570"/>
            <a:ext cx="372554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9"/>
            </p:custDataLst>
          </p:nvPr>
        </p:nvSpPr>
        <p:spPr bwMode="white">
          <a:xfrm>
            <a:off x="551180" y="4940935"/>
            <a:ext cx="282765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23" y="828490"/>
            <a:ext cx="100501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105" y="1917065"/>
            <a:ext cx="60388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9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48571" y="2963439"/>
            <a:ext cx="761904" cy="4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483" y="972185"/>
            <a:ext cx="9551035" cy="224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3280410"/>
            <a:ext cx="9551035" cy="319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7575" y="3140710"/>
            <a:ext cx="3472815" cy="2581910"/>
          </a:xfrm>
          <a:prstGeom prst="rect">
            <a:avLst/>
          </a:prstGeom>
        </p:spPr>
      </p:pic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1343660" y="5805170"/>
            <a:ext cx="587311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756735"/>
            <a:ext cx="10800000" cy="4169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71401" y="4305857"/>
            <a:ext cx="809523" cy="38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940" y="4004945"/>
            <a:ext cx="2131695" cy="2500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700" y="980255"/>
            <a:ext cx="8948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04427" y="1154082"/>
            <a:ext cx="970650" cy="33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536" y="1801983"/>
            <a:ext cx="978542" cy="33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38706" y="2449884"/>
            <a:ext cx="1317875" cy="33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8256" y="3113588"/>
            <a:ext cx="970650" cy="33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90364" y="3761489"/>
            <a:ext cx="978542" cy="33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32535" y="4409390"/>
            <a:ext cx="1317875" cy="3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77543" y="5112600"/>
            <a:ext cx="694449" cy="30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74209" y="5096798"/>
            <a:ext cx="1033782" cy="33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72985" y="5507662"/>
            <a:ext cx="710232" cy="29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52880" y="916940"/>
            <a:ext cx="747395" cy="3357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9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4115" y="3213100"/>
            <a:ext cx="227203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5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4110" y="3537585"/>
            <a:ext cx="220980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9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015" y="2780665"/>
            <a:ext cx="2272030" cy="2562225"/>
          </a:xfrm>
          <a:prstGeom prst="rect">
            <a:avLst/>
          </a:prstGeom>
        </p:spPr>
      </p:pic>
      <p:sp useBgFill="1">
        <p:nvSpPr>
          <p:cNvPr id="35" name="矩形 34"/>
          <p:cNvSpPr/>
          <p:nvPr>
            <p:custDataLst>
              <p:tags r:id="rId2"/>
            </p:custDataLst>
          </p:nvPr>
        </p:nvSpPr>
        <p:spPr bwMode="white">
          <a:xfrm>
            <a:off x="479425" y="980440"/>
            <a:ext cx="794893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479425" y="1772920"/>
            <a:ext cx="983488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4"/>
            </p:custDataLst>
          </p:nvPr>
        </p:nvSpPr>
        <p:spPr bwMode="white">
          <a:xfrm>
            <a:off x="623570" y="2637155"/>
            <a:ext cx="462788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5"/>
            </p:custDataLst>
          </p:nvPr>
        </p:nvSpPr>
        <p:spPr bwMode="white">
          <a:xfrm>
            <a:off x="551180" y="3573145"/>
            <a:ext cx="8528050" cy="96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6"/>
            </p:custDataLst>
          </p:nvPr>
        </p:nvSpPr>
        <p:spPr bwMode="white">
          <a:xfrm>
            <a:off x="623570" y="4725035"/>
            <a:ext cx="385635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7"/>
            </p:custDataLst>
          </p:nvPr>
        </p:nvSpPr>
        <p:spPr bwMode="white">
          <a:xfrm>
            <a:off x="551180" y="5516880"/>
            <a:ext cx="759206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9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5" name="矩形 34"/>
          <p:cNvSpPr/>
          <p:nvPr>
            <p:custDataLst>
              <p:tags r:id="rId1"/>
            </p:custDataLst>
          </p:nvPr>
        </p:nvSpPr>
        <p:spPr bwMode="white">
          <a:xfrm>
            <a:off x="479425" y="1124585"/>
            <a:ext cx="9031605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407035" y="2132965"/>
            <a:ext cx="385635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623570" y="3213100"/>
            <a:ext cx="7384415" cy="10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015" y="2780665"/>
            <a:ext cx="227203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22" grpId="0" bldLvl="0" animBg="1"/>
      <p:bldP spid="2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160" y="2708910"/>
            <a:ext cx="2209800" cy="2543175"/>
          </a:xfrm>
          <a:prstGeom prst="rect">
            <a:avLst/>
          </a:prstGeom>
        </p:spPr>
      </p:pic>
      <p:sp useBgFill="1">
        <p:nvSpPr>
          <p:cNvPr id="35" name="矩形 34"/>
          <p:cNvSpPr/>
          <p:nvPr>
            <p:custDataLst>
              <p:tags r:id="rId2"/>
            </p:custDataLst>
          </p:nvPr>
        </p:nvSpPr>
        <p:spPr bwMode="white">
          <a:xfrm>
            <a:off x="479425" y="1052830"/>
            <a:ext cx="728281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623570" y="1844675"/>
            <a:ext cx="967803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4"/>
            </p:custDataLst>
          </p:nvPr>
        </p:nvSpPr>
        <p:spPr bwMode="white">
          <a:xfrm>
            <a:off x="551180" y="2636520"/>
            <a:ext cx="506793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5"/>
            </p:custDataLst>
          </p:nvPr>
        </p:nvSpPr>
        <p:spPr bwMode="white">
          <a:xfrm>
            <a:off x="623570" y="3529330"/>
            <a:ext cx="8578215" cy="102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6"/>
            </p:custDataLst>
          </p:nvPr>
        </p:nvSpPr>
        <p:spPr bwMode="white">
          <a:xfrm>
            <a:off x="551180" y="4808220"/>
            <a:ext cx="8154035" cy="9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5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015" y="1196975"/>
            <a:ext cx="2209800" cy="2543175"/>
          </a:xfrm>
          <a:prstGeom prst="rect">
            <a:avLst/>
          </a:prstGeom>
        </p:spPr>
      </p:pic>
      <p:sp useBgFill="1">
        <p:nvSpPr>
          <p:cNvPr id="36" name="矩形 35"/>
          <p:cNvSpPr/>
          <p:nvPr>
            <p:custDataLst>
              <p:tags r:id="rId2"/>
            </p:custDataLst>
          </p:nvPr>
        </p:nvSpPr>
        <p:spPr bwMode="white">
          <a:xfrm>
            <a:off x="479425" y="1052830"/>
            <a:ext cx="642556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white">
          <a:xfrm>
            <a:off x="479425" y="1793240"/>
            <a:ext cx="543115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4"/>
            </p:custDataLst>
          </p:nvPr>
        </p:nvSpPr>
        <p:spPr bwMode="white">
          <a:xfrm>
            <a:off x="407035" y="2637155"/>
            <a:ext cx="8422005" cy="99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5"/>
            </p:custDataLst>
          </p:nvPr>
        </p:nvSpPr>
        <p:spPr bwMode="white">
          <a:xfrm>
            <a:off x="759460" y="4004945"/>
            <a:ext cx="8168005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1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803" y="685165"/>
            <a:ext cx="9764395" cy="3370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24730" y="3333750"/>
            <a:ext cx="90043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0598" y="3428911"/>
            <a:ext cx="580952" cy="38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9305" y="4076700"/>
            <a:ext cx="2993390" cy="2469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1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96975"/>
            <a:ext cx="397637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"/>
            </p:custDataLst>
          </p:nvPr>
        </p:nvSpPr>
        <p:spPr bwMode="white">
          <a:xfrm>
            <a:off x="623570" y="1988820"/>
            <a:ext cx="441833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white">
          <a:xfrm>
            <a:off x="633095" y="2780665"/>
            <a:ext cx="397637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white">
          <a:xfrm>
            <a:off x="623570" y="3644900"/>
            <a:ext cx="397637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white">
          <a:xfrm>
            <a:off x="623570" y="4509135"/>
            <a:ext cx="685673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white">
          <a:xfrm>
            <a:off x="767080" y="5300980"/>
            <a:ext cx="227584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white">
          <a:xfrm>
            <a:off x="3071495" y="5304790"/>
            <a:ext cx="593852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60096" y="1196974"/>
            <a:ext cx="3888432" cy="3083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9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080" y="3573145"/>
            <a:ext cx="3276600" cy="277685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14285" y="3573145"/>
            <a:ext cx="3414395" cy="2707640"/>
          </a:xfrm>
          <a:prstGeom prst="rect">
            <a:avLst/>
          </a:prstGeom>
        </p:spPr>
      </p:pic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white">
          <a:xfrm>
            <a:off x="695325" y="1052830"/>
            <a:ext cx="674370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623570" y="1988820"/>
            <a:ext cx="668972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551180" y="2780665"/>
            <a:ext cx="832231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615" y="760730"/>
            <a:ext cx="9462770" cy="5971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0595" y="3860800"/>
            <a:ext cx="58547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3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15238" y="1181763"/>
            <a:ext cx="571428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428" y="2078025"/>
            <a:ext cx="580952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7700" y="2852420"/>
            <a:ext cx="3276600" cy="2776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836930"/>
            <a:ext cx="9456420" cy="4647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1630" y="1772920"/>
            <a:ext cx="88011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505" y="1946275"/>
            <a:ext cx="2866390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4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3970" y="980440"/>
            <a:ext cx="2866390" cy="2428875"/>
          </a:xfrm>
          <a:prstGeom prst="rect">
            <a:avLst/>
          </a:prstGeom>
        </p:spPr>
      </p:pic>
      <p:sp useBgFill="1">
        <p:nvSpPr>
          <p:cNvPr id="37" name="矩形 36"/>
          <p:cNvSpPr/>
          <p:nvPr>
            <p:custDataLst>
              <p:tags r:id="rId2"/>
            </p:custDataLst>
          </p:nvPr>
        </p:nvSpPr>
        <p:spPr bwMode="white">
          <a:xfrm>
            <a:off x="551180" y="1052830"/>
            <a:ext cx="313626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3"/>
            </p:custDataLst>
          </p:nvPr>
        </p:nvSpPr>
        <p:spPr bwMode="white">
          <a:xfrm>
            <a:off x="678180" y="1781175"/>
            <a:ext cx="774700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4"/>
            </p:custDataLst>
          </p:nvPr>
        </p:nvSpPr>
        <p:spPr bwMode="white">
          <a:xfrm>
            <a:off x="623570" y="2637155"/>
            <a:ext cx="435229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5"/>
            </p:custDataLst>
          </p:nvPr>
        </p:nvSpPr>
        <p:spPr bwMode="white">
          <a:xfrm>
            <a:off x="623570" y="3429000"/>
            <a:ext cx="675259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6"/>
            </p:custDataLst>
          </p:nvPr>
        </p:nvSpPr>
        <p:spPr bwMode="white">
          <a:xfrm>
            <a:off x="678180" y="4293235"/>
            <a:ext cx="10269220" cy="158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7"/>
            </p:custDataLst>
          </p:nvPr>
        </p:nvSpPr>
        <p:spPr bwMode="white">
          <a:xfrm>
            <a:off x="623570" y="5949315"/>
            <a:ext cx="313626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3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1220025"/>
            <a:ext cx="333333" cy="37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0" r="64663" b="6067"/>
          <a:stretch>
            <a:fillRect/>
          </a:stretch>
        </p:blipFill>
        <p:spPr>
          <a:xfrm>
            <a:off x="4612958" y="3573145"/>
            <a:ext cx="2966085" cy="290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003" y="756920"/>
            <a:ext cx="10119995" cy="238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1682750"/>
            <a:ext cx="52641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0" r="23995" b="6072"/>
          <a:stretch>
            <a:fillRect/>
          </a:stretch>
        </p:blipFill>
        <p:spPr>
          <a:xfrm>
            <a:off x="5155565" y="3717290"/>
            <a:ext cx="1880870" cy="304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925" y="3230245"/>
            <a:ext cx="10119995" cy="82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820509"/>
            <a:ext cx="371427" cy="38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1487170" y="4436745"/>
            <a:ext cx="9552395" cy="1916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1487170" y="4436745"/>
            <a:ext cx="9552395" cy="1916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9523" y="2002112"/>
            <a:ext cx="771428" cy="41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7619" y="3871575"/>
            <a:ext cx="742857" cy="41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3333" y="3871575"/>
            <a:ext cx="990476" cy="41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2023-12-16T17:28:39Z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