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4" r:id="rId11"/>
    <p:sldId id="343" r:id="rId12"/>
    <p:sldId id="342" r:id="rId13"/>
    <p:sldId id="340" r:id="rId14"/>
    <p:sldId id="338" r:id="rId15"/>
    <p:sldId id="337" r:id="rId16"/>
    <p:sldId id="336" r:id="rId17"/>
    <p:sldId id="335" r:id="rId18"/>
    <p:sldId id="331" r:id="rId19"/>
    <p:sldId id="330" r:id="rId20"/>
    <p:sldId id="328" r:id="rId21"/>
    <p:sldId id="327" r:id="rId22"/>
    <p:sldId id="326" r:id="rId23"/>
    <p:sldId id="325" r:id="rId24"/>
    <p:sldId id="35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3.xml"/><Relationship Id="rId7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30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33725" y="3064510"/>
            <a:ext cx="5924550" cy="72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783" y="866775"/>
            <a:ext cx="9576435" cy="586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844675"/>
            <a:ext cx="61658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756735"/>
            <a:ext cx="9720000" cy="290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2996565"/>
            <a:ext cx="47815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788860"/>
            <a:ext cx="9720000" cy="292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26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426081"/>
            <a:ext cx="371428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" r="54891" b="-204"/>
          <a:stretch>
            <a:fillRect/>
          </a:stretch>
        </p:blipFill>
        <p:spPr>
          <a:xfrm>
            <a:off x="3977640" y="3429000"/>
            <a:ext cx="4236720" cy="325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009112" cy="460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" r="54891" b="-204"/>
          <a:stretch>
            <a:fillRect/>
          </a:stretch>
        </p:blipFill>
        <p:spPr>
          <a:xfrm>
            <a:off x="7896200" y="4437112"/>
            <a:ext cx="3100874" cy="2382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3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1" b="2311"/>
          <a:stretch>
            <a:fillRect/>
          </a:stretch>
        </p:blipFill>
        <p:spPr>
          <a:xfrm>
            <a:off x="2135505" y="4580890"/>
            <a:ext cx="2125345" cy="214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196"/>
          <a:stretch>
            <a:fillRect/>
          </a:stretch>
        </p:blipFill>
        <p:spPr>
          <a:xfrm>
            <a:off x="4799965" y="4004945"/>
            <a:ext cx="6026150" cy="280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4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1" b="2311"/>
          <a:stretch>
            <a:fillRect/>
          </a:stretch>
        </p:blipFill>
        <p:spPr>
          <a:xfrm>
            <a:off x="1346200" y="4580890"/>
            <a:ext cx="2125345" cy="214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196"/>
          <a:stretch>
            <a:fillRect/>
          </a:stretch>
        </p:blipFill>
        <p:spPr>
          <a:xfrm>
            <a:off x="4010660" y="4004945"/>
            <a:ext cx="6026150" cy="280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42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2561809"/>
            <a:ext cx="333333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1" b="2311"/>
          <a:stretch>
            <a:fillRect/>
          </a:stretch>
        </p:blipFill>
        <p:spPr>
          <a:xfrm>
            <a:off x="1123315" y="3717925"/>
            <a:ext cx="2125345" cy="214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 b="196"/>
          <a:stretch>
            <a:fillRect/>
          </a:stretch>
        </p:blipFill>
        <p:spPr>
          <a:xfrm>
            <a:off x="3787775" y="3141980"/>
            <a:ext cx="6026150" cy="280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877375"/>
            <a:ext cx="10800000" cy="8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8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8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2291988" y="2565400"/>
            <a:ext cx="7608025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" y="798195"/>
            <a:ext cx="10389870" cy="586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6"/>
          <a:stretch/>
        </p:blipFill>
        <p:spPr>
          <a:xfrm>
            <a:off x="923520" y="900245"/>
            <a:ext cx="10344960" cy="353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980440"/>
            <a:ext cx="49244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735955" y="980440"/>
            <a:ext cx="469709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839470" y="1772920"/>
            <a:ext cx="68186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839470" y="2438400"/>
            <a:ext cx="9988550" cy="183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4079776" y="4566676"/>
            <a:ext cx="4596101" cy="2174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4"/>
          <a:stretch/>
        </p:blipFill>
        <p:spPr>
          <a:xfrm>
            <a:off x="995856" y="836712"/>
            <a:ext cx="10344960" cy="222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1"/>
            </p:custDataLst>
          </p:nvPr>
        </p:nvSpPr>
        <p:spPr bwMode="white">
          <a:xfrm>
            <a:off x="839416" y="980491"/>
            <a:ext cx="82321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839416" y="1772971"/>
            <a:ext cx="979233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3719736" y="3717032"/>
            <a:ext cx="5460197" cy="258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938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1219992"/>
            <a:ext cx="361904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55" y="836745"/>
            <a:ext cx="10024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2086" y="5986238"/>
            <a:ext cx="751371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478598" y="728345"/>
            <a:ext cx="9234805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2420620"/>
            <a:ext cx="528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0" y="775335"/>
            <a:ext cx="930910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2420620"/>
            <a:ext cx="5118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76530"/>
            <a:ext cx="371428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225136" cy="149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5" r="6884"/>
          <a:stretch>
            <a:fillRect/>
          </a:stretch>
        </p:blipFill>
        <p:spPr>
          <a:xfrm>
            <a:off x="1271270" y="2060848"/>
            <a:ext cx="10056585" cy="330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166120"/>
            <a:ext cx="10225136" cy="164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1665" y="6093296"/>
            <a:ext cx="1099220" cy="53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2023-12-17T02:03:53Z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