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22.xml"/><Relationship Id="rId7" Type="http://schemas.openxmlformats.org/officeDocument/2006/relationships/image" Target="../media/image26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2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3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31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47.xml"/><Relationship Id="rId7" Type="http://schemas.openxmlformats.org/officeDocument/2006/relationships/image" Target="../media/image35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09570" y="3128645"/>
            <a:ext cx="63722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30" y="771525"/>
            <a:ext cx="10060940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364990"/>
            <a:ext cx="6019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1172263"/>
            <a:ext cx="371428" cy="37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41265" y="3429000"/>
            <a:ext cx="2109470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0" y="828490"/>
            <a:ext cx="10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145706"/>
            <a:ext cx="333333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7035" y="3573145"/>
            <a:ext cx="3757930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5641736"/>
            <a:ext cx="333333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16315" y="4293235"/>
            <a:ext cx="2819400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72185"/>
            <a:ext cx="26460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431540" y="1052830"/>
            <a:ext cx="21310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623570" y="1844675"/>
            <a:ext cx="6336665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6135" y="1052830"/>
            <a:ext cx="3251835" cy="2642235"/>
          </a:xfrm>
          <a:prstGeom prst="rect">
            <a:avLst/>
          </a:prstGeom>
        </p:spPr>
      </p:pic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77545" y="3429000"/>
            <a:ext cx="540512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767080" y="4293235"/>
            <a:ext cx="36753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4439920" y="4293235"/>
            <a:ext cx="31642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972185"/>
            <a:ext cx="3138805" cy="2543810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95325" y="972185"/>
            <a:ext cx="342201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95325" y="1917065"/>
            <a:ext cx="76333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551180" y="2708910"/>
            <a:ext cx="41840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23570" y="3573145"/>
            <a:ext cx="77057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23570" y="4509135"/>
            <a:ext cx="26460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340100"/>
            <a:ext cx="3138805" cy="254381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95325" y="1002665"/>
            <a:ext cx="8853170" cy="213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551180" y="3357245"/>
            <a:ext cx="57404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23570" y="4317365"/>
            <a:ext cx="26460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887685"/>
            <a:ext cx="419047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476700"/>
            <a:ext cx="9000000" cy="516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4940935"/>
            <a:ext cx="328231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4750"/>
            <a:ext cx="49498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1917065"/>
            <a:ext cx="44348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720090" y="2780665"/>
            <a:ext cx="39693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767080" y="3531235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720090" y="4387215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720090" y="5085080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3500755"/>
            <a:ext cx="4038600" cy="2171700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23570" y="1144270"/>
            <a:ext cx="8849360" cy="20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767080" y="3531235"/>
            <a:ext cx="536638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95325" y="4293235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20" y="900245"/>
            <a:ext cx="1034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124585"/>
            <a:ext cx="6189980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623570" y="2637155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669925" y="3500755"/>
            <a:ext cx="52743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720090" y="4293235"/>
            <a:ext cx="58331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720090" y="5156835"/>
            <a:ext cx="654304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4380" y="1052830"/>
            <a:ext cx="3815715" cy="428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1"/>
            </p:custDataLst>
          </p:nvPr>
        </p:nvSpPr>
        <p:spPr bwMode="white">
          <a:xfrm>
            <a:off x="479425" y="1124585"/>
            <a:ext cx="48920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980440"/>
            <a:ext cx="3086100" cy="359092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551180" y="2060575"/>
            <a:ext cx="385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51180" y="2760980"/>
            <a:ext cx="76352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623570" y="3573145"/>
            <a:ext cx="569658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407035" y="4436745"/>
            <a:ext cx="543369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086168" y="786130"/>
            <a:ext cx="10019665" cy="581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364990"/>
            <a:ext cx="4845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2505" y="4221480"/>
            <a:ext cx="26384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25882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359785" y="1052830"/>
            <a:ext cx="25882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95325" y="1917065"/>
            <a:ext cx="65011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23570" y="2780665"/>
            <a:ext cx="42360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71525" y="3629660"/>
            <a:ext cx="32677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551180" y="4585970"/>
            <a:ext cx="49949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972000"/>
            <a:ext cx="10800000" cy="420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124585"/>
            <a:ext cx="2638425" cy="241935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623570" y="1201420"/>
            <a:ext cx="8576945" cy="211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479425" y="3717290"/>
            <a:ext cx="61715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76580" y="4580890"/>
            <a:ext cx="31394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914401"/>
            <a:ext cx="371428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01" b="51656"/>
          <a:stretch/>
        </p:blipFill>
        <p:spPr>
          <a:xfrm>
            <a:off x="303582" y="4014651"/>
            <a:ext cx="5626525" cy="205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 r="18655"/>
          <a:stretch/>
        </p:blipFill>
        <p:spPr>
          <a:xfrm>
            <a:off x="6456040" y="4013434"/>
            <a:ext cx="5568015" cy="219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828675"/>
            <a:ext cx="10122535" cy="238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74" b="3857"/>
          <a:stretch>
            <a:fillRect/>
          </a:stretch>
        </p:blipFill>
        <p:spPr>
          <a:xfrm>
            <a:off x="1652905" y="3294380"/>
            <a:ext cx="10122535" cy="58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5" r="31209" b="19540"/>
          <a:stretch>
            <a:fillRect/>
          </a:stretch>
        </p:blipFill>
        <p:spPr>
          <a:xfrm>
            <a:off x="6599555" y="3294380"/>
            <a:ext cx="3991610" cy="303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5415" y="3213100"/>
            <a:ext cx="4095750" cy="319024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59560" y="3357245"/>
            <a:ext cx="48120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