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0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6" Type="http://schemas.openxmlformats.org/officeDocument/2006/relationships/image" Target="../media/image31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30.pn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38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37.png"/><Relationship Id="rId5" Type="http://schemas.openxmlformats.org/officeDocument/2006/relationships/tags" Target="../tags/tag29.xml"/><Relationship Id="rId10" Type="http://schemas.openxmlformats.org/officeDocument/2006/relationships/image" Target="../media/image36.png"/><Relationship Id="rId4" Type="http://schemas.openxmlformats.org/officeDocument/2006/relationships/tags" Target="../tags/tag28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37.png"/><Relationship Id="rId4" Type="http://schemas.openxmlformats.org/officeDocument/2006/relationships/tags" Target="../tags/tag36.xml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37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40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35705" y="3026410"/>
            <a:ext cx="4719955" cy="80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10800000" cy="485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1796" y="1814102"/>
            <a:ext cx="371428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6"/>
          <a:stretch/>
        </p:blipFill>
        <p:spPr>
          <a:xfrm>
            <a:off x="860173" y="647833"/>
            <a:ext cx="10800000" cy="90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049078"/>
            <a:ext cx="1323809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935524"/>
            <a:ext cx="990476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2877341"/>
            <a:ext cx="685714" cy="4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0" r="68890" b="9387"/>
          <a:stretch>
            <a:fillRect/>
          </a:stretch>
        </p:blipFill>
        <p:spPr>
          <a:xfrm>
            <a:off x="8328025" y="2637155"/>
            <a:ext cx="3359785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8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2810044"/>
            <a:ext cx="314285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t="15771" r="17557" b="9391"/>
          <a:stretch>
            <a:fillRect/>
          </a:stretch>
        </p:blipFill>
        <p:spPr>
          <a:xfrm>
            <a:off x="4139248" y="3500755"/>
            <a:ext cx="3913505" cy="323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83" y="815340"/>
            <a:ext cx="9398635" cy="591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5373370"/>
            <a:ext cx="6184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7619" y="2153354"/>
            <a:ext cx="361904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26610" y="3933190"/>
            <a:ext cx="293878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971348"/>
            <a:ext cx="33333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62208" y="4293235"/>
            <a:ext cx="2267585" cy="227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80" y="908500"/>
            <a:ext cx="9000000" cy="47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2349500"/>
            <a:ext cx="2792095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523" y="3962258"/>
            <a:ext cx="1714285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4677682"/>
            <a:ext cx="876190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000" y="5167994"/>
            <a:ext cx="876190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3660" y="3068955"/>
            <a:ext cx="713105" cy="350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900430"/>
            <a:ext cx="9000000" cy="255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980440"/>
            <a:ext cx="490029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572510"/>
            <a:ext cx="9000000" cy="310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00190" y="764540"/>
            <a:ext cx="4204335" cy="2507615"/>
          </a:xfrm>
          <a:prstGeom prst="rect">
            <a:avLst/>
          </a:prstGeom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595755" y="2277110"/>
            <a:ext cx="25139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4151326" y="2309546"/>
            <a:ext cx="2200000" cy="4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595451" y="2941371"/>
            <a:ext cx="2200000" cy="4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1415415" y="3573145"/>
            <a:ext cx="4723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1343660" y="4163060"/>
            <a:ext cx="32912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4511675" y="4204970"/>
            <a:ext cx="49085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1343660" y="4869180"/>
            <a:ext cx="3856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5200015" y="4869180"/>
            <a:ext cx="3668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1559560" y="5445125"/>
            <a:ext cx="364045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5231765" y="5494655"/>
            <a:ext cx="41046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2"/>
            </p:custDataLst>
          </p:nvPr>
        </p:nvSpPr>
        <p:spPr bwMode="white">
          <a:xfrm>
            <a:off x="1487170" y="6093460"/>
            <a:ext cx="271716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18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4004945"/>
            <a:ext cx="259842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36180" y="4426585"/>
            <a:ext cx="2971800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53092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68226"/>
          <a:stretch>
            <a:fillRect/>
          </a:stretch>
        </p:blipFill>
        <p:spPr>
          <a:xfrm>
            <a:off x="7896225" y="1153345"/>
            <a:ext cx="3431630" cy="339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96225" y="1052830"/>
            <a:ext cx="3516630" cy="3450590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551180" y="1844675"/>
            <a:ext cx="54082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407035" y="2636520"/>
            <a:ext cx="23012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2783840" y="2564765"/>
            <a:ext cx="45916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23570" y="3357245"/>
            <a:ext cx="47193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95325" y="4149090"/>
            <a:ext cx="56896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95325" y="4940935"/>
            <a:ext cx="54006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6167755" y="4940935"/>
            <a:ext cx="38455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68226"/>
          <a:stretch>
            <a:fillRect/>
          </a:stretch>
        </p:blipFill>
        <p:spPr>
          <a:xfrm>
            <a:off x="8543925" y="1053015"/>
            <a:ext cx="3431630" cy="339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40665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67080" y="1901825"/>
            <a:ext cx="775716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623570" y="3068955"/>
            <a:ext cx="77539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551180" y="3933190"/>
            <a:ext cx="56972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479425" y="4653280"/>
            <a:ext cx="60166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695325" y="5445125"/>
            <a:ext cx="570992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980440"/>
            <a:ext cx="9266555" cy="522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1556"/>
          <a:stretch>
            <a:fillRect/>
          </a:stretch>
        </p:blipFill>
        <p:spPr>
          <a:xfrm>
            <a:off x="8975725" y="2420620"/>
            <a:ext cx="2906395" cy="298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75725" y="2564765"/>
            <a:ext cx="2948305" cy="2838450"/>
          </a:xfrm>
          <a:prstGeom prst="rect">
            <a:avLst/>
          </a:prstGeom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407035" y="1052830"/>
            <a:ext cx="74428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335280" y="1772920"/>
            <a:ext cx="28879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335280" y="2493010"/>
            <a:ext cx="86537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407035" y="3103245"/>
            <a:ext cx="109474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1501775" y="3103245"/>
            <a:ext cx="51244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407035" y="3752215"/>
            <a:ext cx="28879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8"/>
            </p:custDataLst>
          </p:nvPr>
        </p:nvSpPr>
        <p:spPr bwMode="white">
          <a:xfrm>
            <a:off x="407035" y="4401185"/>
            <a:ext cx="65417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9"/>
            </p:custDataLst>
          </p:nvPr>
        </p:nvSpPr>
        <p:spPr bwMode="white">
          <a:xfrm>
            <a:off x="407035" y="5050155"/>
            <a:ext cx="33794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10"/>
            </p:custDataLst>
          </p:nvPr>
        </p:nvSpPr>
        <p:spPr bwMode="white">
          <a:xfrm>
            <a:off x="407035" y="5744845"/>
            <a:ext cx="87801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755" y="908500"/>
            <a:ext cx="984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3528" y="1490581"/>
            <a:ext cx="1458680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269" y="2142165"/>
            <a:ext cx="1510775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8969" y="2150852"/>
            <a:ext cx="764070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1611" y="2611103"/>
            <a:ext cx="32993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7775" y="3697278"/>
            <a:ext cx="1467361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4125" y="5243703"/>
            <a:ext cx="1858081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72845" y="868045"/>
            <a:ext cx="627380" cy="308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65" y="699135"/>
            <a:ext cx="9983470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3300" y="3933190"/>
            <a:ext cx="5829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097094"/>
            <a:ext cx="3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023" y="744855"/>
            <a:ext cx="9291955" cy="59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4725035"/>
            <a:ext cx="50482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3773174"/>
            <a:ext cx="533333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28500"/>
            <a:ext cx="352380" cy="39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4988841"/>
            <a:ext cx="5609878" cy="17077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34"/>
          <a:stretch/>
        </p:blipFill>
        <p:spPr>
          <a:xfrm>
            <a:off x="1199456" y="3281823"/>
            <a:ext cx="10800000" cy="174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