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9" r:id="rId3"/>
    <p:sldId id="358" r:id="rId4"/>
    <p:sldId id="357" r:id="rId5"/>
    <p:sldId id="356" r:id="rId6"/>
    <p:sldId id="355" r:id="rId7"/>
    <p:sldId id="354" r:id="rId8"/>
    <p:sldId id="352" r:id="rId9"/>
    <p:sldId id="349" r:id="rId10"/>
    <p:sldId id="347" r:id="rId11"/>
    <p:sldId id="346" r:id="rId12"/>
    <p:sldId id="345" r:id="rId13"/>
    <p:sldId id="344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3" r:id="rId23"/>
    <p:sldId id="331" r:id="rId24"/>
    <p:sldId id="330" r:id="rId25"/>
    <p:sldId id="329" r:id="rId26"/>
    <p:sldId id="327" r:id="rId27"/>
    <p:sldId id="325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1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2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10" Type="http://schemas.openxmlformats.org/officeDocument/2006/relationships/image" Target="../media/image26.png"/><Relationship Id="rId4" Type="http://schemas.openxmlformats.org/officeDocument/2006/relationships/tags" Target="../tags/tag22.xml"/><Relationship Id="rId9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0" y="2314575"/>
            <a:ext cx="6934200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7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81904" y="1315192"/>
            <a:ext cx="247619" cy="8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6666" y="1486788"/>
            <a:ext cx="476190" cy="9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8571" y="2115973"/>
            <a:ext cx="266666" cy="17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24761" y="2115973"/>
            <a:ext cx="266666" cy="17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77142" y="2115973"/>
            <a:ext cx="2114285" cy="467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48571" y="2135039"/>
            <a:ext cx="495238" cy="4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62857" y="2154105"/>
            <a:ext cx="504761" cy="42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34285" y="2125506"/>
            <a:ext cx="457142" cy="486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29523" y="2268503"/>
            <a:ext cx="523809" cy="31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908198"/>
            <a:ext cx="1685714" cy="40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24761" y="3898665"/>
            <a:ext cx="3085714" cy="39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605714" y="3898665"/>
            <a:ext cx="1019047" cy="38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24761" y="4728045"/>
            <a:ext cx="3733333" cy="371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424761" y="5557426"/>
            <a:ext cx="1952380" cy="36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396190" y="5843419"/>
            <a:ext cx="152380" cy="10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8"/>
          <a:stretch>
            <a:fillRect/>
          </a:stretch>
        </p:blipFill>
        <p:spPr>
          <a:xfrm>
            <a:off x="1573213" y="696595"/>
            <a:ext cx="9045575" cy="604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695" y="3284855"/>
            <a:ext cx="47688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56735"/>
            <a:ext cx="9000000" cy="2919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05" y="3788860"/>
            <a:ext cx="9000000" cy="2853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9552305" y="3068955"/>
            <a:ext cx="48768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9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105882"/>
            <a:ext cx="371428" cy="38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7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8095" y="3853054"/>
            <a:ext cx="961904" cy="40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4285" y="3853054"/>
            <a:ext cx="1523809" cy="40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53333" y="3814895"/>
            <a:ext cx="1990476" cy="43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8571" y="3862594"/>
            <a:ext cx="209523" cy="37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3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76960"/>
            <a:ext cx="4608830" cy="136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2637155"/>
            <a:ext cx="746569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555625" y="3501390"/>
            <a:ext cx="534479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623570" y="4221480"/>
            <a:ext cx="414718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681990" y="5085080"/>
            <a:ext cx="350964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1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80820" y="3501390"/>
            <a:ext cx="10088880" cy="162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415415" y="5301615"/>
            <a:ext cx="299529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4439920" y="5301615"/>
            <a:ext cx="350964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1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23570" y="1159510"/>
            <a:ext cx="562483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844675"/>
            <a:ext cx="10055225" cy="152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274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0952" y="4692335"/>
            <a:ext cx="1685714" cy="41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563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05" y="2478855"/>
            <a:ext cx="10800000" cy="4289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2671209" y="2593242"/>
            <a:ext cx="1000000" cy="38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7861685" y="3422552"/>
            <a:ext cx="904761" cy="41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8947400" y="3613197"/>
            <a:ext cx="361904" cy="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9423590" y="3460681"/>
            <a:ext cx="304762" cy="38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4166447" y="6043932"/>
            <a:ext cx="1266666" cy="41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5547400" y="6091594"/>
            <a:ext cx="200000" cy="371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9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53333" y="1982880"/>
            <a:ext cx="1476190" cy="4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0000" y="2860248"/>
            <a:ext cx="476190" cy="4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0952" y="2860248"/>
            <a:ext cx="895239" cy="4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1904" y="3737617"/>
            <a:ext cx="485714" cy="41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91428" y="3928349"/>
            <a:ext cx="361904" cy="5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4761" y="4605448"/>
            <a:ext cx="466666" cy="41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6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17"/>
          <a:stretch>
            <a:fillRect/>
          </a:stretch>
        </p:blipFill>
        <p:spPr>
          <a:xfrm>
            <a:off x="720090" y="3861435"/>
            <a:ext cx="10800080" cy="1296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97"/>
          <a:stretch>
            <a:fillRect/>
          </a:stretch>
        </p:blipFill>
        <p:spPr>
          <a:xfrm>
            <a:off x="720090" y="1058095"/>
            <a:ext cx="10800080" cy="380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47445"/>
            <a:ext cx="7599045" cy="96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063750" y="2493010"/>
            <a:ext cx="4597400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2"/>
            </p:custDataLst>
          </p:nvPr>
        </p:nvSpPr>
        <p:spPr bwMode="white">
          <a:xfrm>
            <a:off x="2423795" y="3789045"/>
            <a:ext cx="2430145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5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984500"/>
            <a:ext cx="674433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207895" y="3717290"/>
            <a:ext cx="380428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2352040" y="4581525"/>
            <a:ext cx="308991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5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3404870"/>
            <a:ext cx="6616065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279650" y="4686300"/>
            <a:ext cx="399669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2207895" y="5517515"/>
            <a:ext cx="275780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717800"/>
            <a:ext cx="751141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135505" y="3573145"/>
            <a:ext cx="487489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2352040" y="4364990"/>
            <a:ext cx="279019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106268"/>
            <a:ext cx="371428" cy="3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134403"/>
            <a:ext cx="361904" cy="39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334235"/>
            <a:ext cx="428571" cy="37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6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4620" y="2172335"/>
            <a:ext cx="48260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3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2931795"/>
            <a:ext cx="438086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927985" y="3861435"/>
            <a:ext cx="233108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5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834515"/>
            <a:ext cx="506412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13955"/>
            <a:ext cx="10800000" cy="2285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2251710" y="2708910"/>
            <a:ext cx="270954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681990" y="4794250"/>
            <a:ext cx="536384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352040" y="5733415"/>
            <a:ext cx="237807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7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1917065"/>
            <a:ext cx="614807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847850" y="2708910"/>
            <a:ext cx="333057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1991995" y="3644900"/>
            <a:ext cx="279527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2023-12-16T17:00:32Z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