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8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8" userDrawn="1">
          <p15:clr>
            <a:srgbClr val="A4A3A4"/>
          </p15:clr>
        </p15:guide>
        <p15:guide id="2" pos="380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98"/>
        <p:guide pos="380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image" Target="../media/image16.png"/><Relationship Id="rId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1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12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18.xml"/><Relationship Id="rId7" Type="http://schemas.openxmlformats.org/officeDocument/2006/relationships/image" Target="../media/image11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90245" y="2659380"/>
            <a:ext cx="10810875" cy="1538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750" y="828675"/>
            <a:ext cx="9588500" cy="1068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750" y="1896745"/>
            <a:ext cx="9588500" cy="4669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1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3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37285"/>
            <a:ext cx="878078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95325" y="1844675"/>
            <a:ext cx="741616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2"/>
            </p:custDataLst>
          </p:nvPr>
        </p:nvSpPr>
        <p:spPr bwMode="white">
          <a:xfrm>
            <a:off x="623570" y="2826385"/>
            <a:ext cx="9110980" cy="100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white">
          <a:xfrm>
            <a:off x="695325" y="4004945"/>
            <a:ext cx="4792345" cy="1096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7" grpId="0" bldLvl="0" animBg="1"/>
      <p:bldP spid="2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1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551180" y="1124585"/>
            <a:ext cx="809561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2"/>
            </p:custDataLst>
          </p:nvPr>
        </p:nvSpPr>
        <p:spPr bwMode="white">
          <a:xfrm>
            <a:off x="681990" y="1772920"/>
            <a:ext cx="724027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white">
          <a:xfrm>
            <a:off x="551180" y="2867025"/>
            <a:ext cx="8119745" cy="981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white">
          <a:xfrm>
            <a:off x="767080" y="4250690"/>
            <a:ext cx="5087620" cy="10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6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590" y="3943350"/>
            <a:ext cx="853630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10640" y="4849495"/>
            <a:ext cx="251079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7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1565" y="979805"/>
            <a:ext cx="531431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1832610"/>
            <a:ext cx="756412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2"/>
            </p:custDataLst>
          </p:nvPr>
        </p:nvSpPr>
        <p:spPr bwMode="white">
          <a:xfrm>
            <a:off x="479425" y="2564765"/>
            <a:ext cx="756412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3"/>
            </p:custDataLst>
          </p:nvPr>
        </p:nvSpPr>
        <p:spPr bwMode="white">
          <a:xfrm>
            <a:off x="551180" y="3500755"/>
            <a:ext cx="756412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4"/>
            </p:custDataLst>
          </p:nvPr>
        </p:nvSpPr>
        <p:spPr bwMode="white">
          <a:xfrm>
            <a:off x="335280" y="4436745"/>
            <a:ext cx="756412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5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551180" y="1052830"/>
            <a:ext cx="756412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white">
          <a:xfrm>
            <a:off x="551180" y="1899285"/>
            <a:ext cx="756412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white">
          <a:xfrm>
            <a:off x="623570" y="2745740"/>
            <a:ext cx="922337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1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961" y="900245"/>
            <a:ext cx="102900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551180" y="1052830"/>
            <a:ext cx="795909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2"/>
            </p:custDataLst>
          </p:nvPr>
        </p:nvSpPr>
        <p:spPr bwMode="white">
          <a:xfrm>
            <a:off x="695325" y="1844675"/>
            <a:ext cx="7959090" cy="945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3"/>
            </p:custDataLst>
          </p:nvPr>
        </p:nvSpPr>
        <p:spPr bwMode="white">
          <a:xfrm>
            <a:off x="695325" y="3213100"/>
            <a:ext cx="8652510" cy="92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4"/>
            </p:custDataLst>
          </p:nvPr>
        </p:nvSpPr>
        <p:spPr bwMode="white">
          <a:xfrm>
            <a:off x="479425" y="4364990"/>
            <a:ext cx="323151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5"/>
            </p:custDataLst>
          </p:nvPr>
        </p:nvSpPr>
        <p:spPr bwMode="white">
          <a:xfrm>
            <a:off x="839470" y="5229225"/>
            <a:ext cx="395859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6"/>
            </p:custDataLst>
          </p:nvPr>
        </p:nvSpPr>
        <p:spPr bwMode="white">
          <a:xfrm>
            <a:off x="695325" y="6093460"/>
            <a:ext cx="323151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478" y="789305"/>
            <a:ext cx="9885045" cy="5871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9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91428" y="4719441"/>
            <a:ext cx="304761" cy="381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77142" y="5625312"/>
            <a:ext cx="304761" cy="381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99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86666" y="1172535"/>
            <a:ext cx="752380" cy="41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34285" y="1172535"/>
            <a:ext cx="761904" cy="401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2708725"/>
            <a:ext cx="10800000" cy="3423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839470" y="2853055"/>
            <a:ext cx="1003808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839470" y="3644900"/>
            <a:ext cx="525716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720090" y="4509135"/>
            <a:ext cx="4366895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767080" y="5373370"/>
            <a:ext cx="6351270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2023-12-17T02:09:44Z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