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5" r:id="rId3"/>
    <p:sldId id="354" r:id="rId4"/>
    <p:sldId id="353" r:id="rId5"/>
    <p:sldId id="352" r:id="rId6"/>
    <p:sldId id="349" r:id="rId7"/>
    <p:sldId id="347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33" r:id="rId18"/>
    <p:sldId id="332" r:id="rId19"/>
    <p:sldId id="331" r:id="rId20"/>
    <p:sldId id="329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4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25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3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76525" y="3143250"/>
            <a:ext cx="68389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9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5356472"/>
            <a:ext cx="3009523" cy="44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168" y="803275"/>
            <a:ext cx="10019665" cy="5928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4077335"/>
            <a:ext cx="9450705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927985" y="5517515"/>
            <a:ext cx="527558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2783840" y="6237605"/>
            <a:ext cx="165290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" y="746125"/>
            <a:ext cx="10337800" cy="598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885" y="5157470"/>
            <a:ext cx="53340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040541"/>
            <a:ext cx="371428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6190" y="5747756"/>
            <a:ext cx="2009523" cy="50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8" y="782955"/>
            <a:ext cx="9991725" cy="594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2825" y="5147310"/>
            <a:ext cx="220853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3011910"/>
            <a:ext cx="1647619" cy="409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4761" y="3030975"/>
            <a:ext cx="4761903" cy="35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4285" y="3050040"/>
            <a:ext cx="276190" cy="32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4761" y="3888881"/>
            <a:ext cx="4152379" cy="35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4761" y="4756320"/>
            <a:ext cx="1942857" cy="343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7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964084"/>
            <a:ext cx="1695238" cy="41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4761" y="2002241"/>
            <a:ext cx="5733333" cy="352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4761" y="2851236"/>
            <a:ext cx="5047619" cy="352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4761" y="3681152"/>
            <a:ext cx="1038095" cy="38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48571" y="3728849"/>
            <a:ext cx="780952" cy="34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561590"/>
            <a:ext cx="7278370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07895" y="3861435"/>
            <a:ext cx="2107565" cy="111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1847850" y="5246370"/>
            <a:ext cx="177546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5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7600"/>
            <a:ext cx="8187690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2421255"/>
            <a:ext cx="5081905" cy="10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695325" y="3789045"/>
            <a:ext cx="2781300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551815" y="5085080"/>
            <a:ext cx="535622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8"/>
          <a:stretch>
            <a:fillRect/>
          </a:stretch>
        </p:blipFill>
        <p:spPr>
          <a:xfrm>
            <a:off x="1453198" y="806450"/>
            <a:ext cx="9285605" cy="593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9625" y="3429000"/>
            <a:ext cx="43561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818" y="900430"/>
            <a:ext cx="9270365" cy="364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7" r="24217" b="4744"/>
          <a:stretch>
            <a:fillRect/>
          </a:stretch>
        </p:blipFill>
        <p:spPr>
          <a:xfrm>
            <a:off x="3666173" y="4619625"/>
            <a:ext cx="4859655" cy="205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756920"/>
            <a:ext cx="9448165" cy="3998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7590" y="897890"/>
            <a:ext cx="40830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0355" y="897890"/>
            <a:ext cx="8001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2725" y="1727200"/>
            <a:ext cx="287464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36760" y="2506980"/>
            <a:ext cx="133350" cy="7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03665" y="2498725"/>
            <a:ext cx="93345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8515" y="3278505"/>
            <a:ext cx="42481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63035" y="4074795"/>
            <a:ext cx="364109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95565" y="4074795"/>
            <a:ext cx="78295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7" r="24217" b="4744"/>
          <a:stretch>
            <a:fillRect/>
          </a:stretch>
        </p:blipFill>
        <p:spPr>
          <a:xfrm>
            <a:off x="3666490" y="4691380"/>
            <a:ext cx="4544060" cy="1918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5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90" y="2867025"/>
            <a:ext cx="10066655" cy="132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4581525"/>
            <a:ext cx="10066655" cy="132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1125220"/>
            <a:ext cx="1020508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988820"/>
            <a:ext cx="9911715" cy="144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551815" y="3647440"/>
            <a:ext cx="494792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551815" y="4509135"/>
            <a:ext cx="296989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623570" y="5301615"/>
            <a:ext cx="176339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811789"/>
            <a:ext cx="1647619" cy="40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7619" y="3840377"/>
            <a:ext cx="3647619" cy="35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7619" y="4669443"/>
            <a:ext cx="2000000" cy="33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7619" y="5479450"/>
            <a:ext cx="1476190" cy="35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496185"/>
            <a:ext cx="6351905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"/>
            </p:custDataLst>
          </p:nvPr>
        </p:nvSpPr>
        <p:spPr bwMode="white">
          <a:xfrm>
            <a:off x="808990" y="3861435"/>
            <a:ext cx="6351905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767715" y="5229225"/>
            <a:ext cx="6351905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735" y="756735"/>
            <a:ext cx="9000000" cy="3053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05" y="3788860"/>
            <a:ext cx="9000000" cy="288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9409430" y="3202940"/>
            <a:ext cx="60071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 b="3214"/>
          <a:stretch>
            <a:fillRect/>
          </a:stretch>
        </p:blipFill>
        <p:spPr>
          <a:xfrm>
            <a:off x="6816725" y="3810000"/>
            <a:ext cx="4054475" cy="1821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590" y="756920"/>
            <a:ext cx="9354820" cy="222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280" y="3077210"/>
            <a:ext cx="9354820" cy="202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9" r="38887" b="5045"/>
          <a:stretch>
            <a:fillRect/>
          </a:stretch>
        </p:blipFill>
        <p:spPr>
          <a:xfrm>
            <a:off x="5447665" y="4149090"/>
            <a:ext cx="5288280" cy="219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35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9" r="38887" b="5045"/>
          <a:stretch>
            <a:fillRect/>
          </a:stretch>
        </p:blipFill>
        <p:spPr>
          <a:xfrm>
            <a:off x="3451860" y="4293235"/>
            <a:ext cx="5288280" cy="219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503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90" y="836930"/>
            <a:ext cx="10269220" cy="135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9" r="38887" b="5045"/>
          <a:stretch>
            <a:fillRect/>
          </a:stretch>
        </p:blipFill>
        <p:spPr>
          <a:xfrm>
            <a:off x="3451860" y="4436745"/>
            <a:ext cx="5288280" cy="219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623570" y="2470150"/>
            <a:ext cx="8370570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695325" y="3717290"/>
            <a:ext cx="829881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85" y="900245"/>
            <a:ext cx="10484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4718" y="4484039"/>
            <a:ext cx="342095" cy="37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2023-12-16T17:01:29Z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