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5" r:id="rId3"/>
    <p:sldId id="353" r:id="rId4"/>
    <p:sldId id="352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4" r:id="rId19"/>
    <p:sldId id="332" r:id="rId20"/>
    <p:sldId id="331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7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image" Target="../media/image15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0" Type="http://schemas.openxmlformats.org/officeDocument/2006/relationships/tags" Target="../tags/tag21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10" Type="http://schemas.openxmlformats.org/officeDocument/2006/relationships/image" Target="../media/image22.png"/><Relationship Id="rId4" Type="http://schemas.openxmlformats.org/officeDocument/2006/relationships/tags" Target="../tags/tag29.xml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10" Type="http://schemas.openxmlformats.org/officeDocument/2006/relationships/image" Target="../media/image18.png"/><Relationship Id="rId4" Type="http://schemas.openxmlformats.org/officeDocument/2006/relationships/tags" Target="../tags/tag36.xml"/><Relationship Id="rId9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10" Type="http://schemas.openxmlformats.org/officeDocument/2006/relationships/image" Target="../media/image18.png"/><Relationship Id="rId4" Type="http://schemas.openxmlformats.org/officeDocument/2006/relationships/tags" Target="../tags/tag43.xml"/><Relationship Id="rId9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51.xml"/><Relationship Id="rId7" Type="http://schemas.openxmlformats.org/officeDocument/2006/relationships/image" Target="../media/image28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tags" Target="../tags/tag56.xml"/><Relationship Id="rId7" Type="http://schemas.openxmlformats.org/officeDocument/2006/relationships/image" Target="../media/image30.pn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8.xml"/><Relationship Id="rId4" Type="http://schemas.openxmlformats.org/officeDocument/2006/relationships/tags" Target="../tags/tag5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9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7020" y="3102610"/>
            <a:ext cx="9077325" cy="652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22" y="900245"/>
            <a:ext cx="10484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1017270"/>
            <a:ext cx="473837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112125" y="980440"/>
            <a:ext cx="2838450" cy="2252980"/>
          </a:xfrm>
          <a:prstGeom prst="rect">
            <a:avLst/>
          </a:prstGeom>
        </p:spPr>
      </p:pic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767080" y="1772920"/>
            <a:ext cx="524573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767080" y="2420620"/>
            <a:ext cx="313055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767080" y="3233420"/>
            <a:ext cx="417957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911225" y="3933190"/>
            <a:ext cx="485076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white">
          <a:xfrm>
            <a:off x="5807710" y="3933190"/>
            <a:ext cx="385445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white">
          <a:xfrm>
            <a:off x="853440" y="4653280"/>
            <a:ext cx="28689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8"/>
            </p:custDataLst>
          </p:nvPr>
        </p:nvSpPr>
        <p:spPr bwMode="white">
          <a:xfrm>
            <a:off x="3719830" y="4662805"/>
            <a:ext cx="585724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9"/>
            </p:custDataLst>
          </p:nvPr>
        </p:nvSpPr>
        <p:spPr bwMode="white">
          <a:xfrm>
            <a:off x="839470" y="5373370"/>
            <a:ext cx="298196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10"/>
            </p:custDataLst>
          </p:nvPr>
        </p:nvSpPr>
        <p:spPr bwMode="white">
          <a:xfrm>
            <a:off x="3792220" y="5358130"/>
            <a:ext cx="378079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11"/>
            </p:custDataLst>
          </p:nvPr>
        </p:nvSpPr>
        <p:spPr bwMode="white">
          <a:xfrm>
            <a:off x="839470" y="6081395"/>
            <a:ext cx="306387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828490"/>
            <a:ext cx="9000000" cy="489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320280" y="5085080"/>
            <a:ext cx="3087370" cy="163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528" y="685165"/>
            <a:ext cx="10100945" cy="4064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71310" y="4796790"/>
            <a:ext cx="3440430" cy="182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857240" y="2635250"/>
            <a:ext cx="4390390" cy="232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403" y="900430"/>
            <a:ext cx="9307195" cy="355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980440"/>
            <a:ext cx="368998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720" y="4436745"/>
            <a:ext cx="9307195" cy="229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1343660" y="1700530"/>
            <a:ext cx="433768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1343660" y="2348865"/>
            <a:ext cx="252476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1442720" y="3068955"/>
            <a:ext cx="297434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5"/>
            </p:custDataLst>
          </p:nvPr>
        </p:nvSpPr>
        <p:spPr bwMode="white">
          <a:xfrm>
            <a:off x="1487170" y="3819525"/>
            <a:ext cx="685609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6"/>
            </p:custDataLst>
          </p:nvPr>
        </p:nvSpPr>
        <p:spPr bwMode="white">
          <a:xfrm>
            <a:off x="1343660" y="4609465"/>
            <a:ext cx="723646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7"/>
            </p:custDataLst>
          </p:nvPr>
        </p:nvSpPr>
        <p:spPr bwMode="white">
          <a:xfrm>
            <a:off x="1343660" y="5750560"/>
            <a:ext cx="516572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7980" y="908685"/>
            <a:ext cx="3719830" cy="1971675"/>
          </a:xfrm>
          <a:prstGeom prst="rect">
            <a:avLst/>
          </a:prstGeom>
        </p:spPr>
      </p:pic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623570" y="1124585"/>
            <a:ext cx="623570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551180" y="1988820"/>
            <a:ext cx="623570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750570" y="2853055"/>
            <a:ext cx="751967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720090" y="3573145"/>
            <a:ext cx="427418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white">
          <a:xfrm>
            <a:off x="5015865" y="3717290"/>
            <a:ext cx="460057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white">
          <a:xfrm>
            <a:off x="695325" y="4436745"/>
            <a:ext cx="623570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54430"/>
            <a:ext cx="325564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7980" y="4711700"/>
            <a:ext cx="3719830" cy="1971675"/>
          </a:xfrm>
          <a:prstGeom prst="rect">
            <a:avLst/>
          </a:prstGeom>
        </p:spPr>
      </p:pic>
      <p:sp useBgFill="1">
        <p:nvSpPr>
          <p:cNvPr id="36" name="矩形 35"/>
          <p:cNvSpPr/>
          <p:nvPr>
            <p:custDataLst>
              <p:tags r:id="rId2"/>
            </p:custDataLst>
          </p:nvPr>
        </p:nvSpPr>
        <p:spPr bwMode="white">
          <a:xfrm>
            <a:off x="3937635" y="1196975"/>
            <a:ext cx="394398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767080" y="2060575"/>
            <a:ext cx="434467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white">
          <a:xfrm>
            <a:off x="5160010" y="2060575"/>
            <a:ext cx="417512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5"/>
            </p:custDataLst>
          </p:nvPr>
        </p:nvSpPr>
        <p:spPr bwMode="white">
          <a:xfrm>
            <a:off x="772160" y="2853055"/>
            <a:ext cx="419417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6"/>
            </p:custDataLst>
          </p:nvPr>
        </p:nvSpPr>
        <p:spPr bwMode="white">
          <a:xfrm>
            <a:off x="681990" y="3644900"/>
            <a:ext cx="793813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7"/>
            </p:custDataLst>
          </p:nvPr>
        </p:nvSpPr>
        <p:spPr bwMode="white">
          <a:xfrm>
            <a:off x="623570" y="4552315"/>
            <a:ext cx="6941820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6745"/>
            <a:ext cx="9000000" cy="2993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4004760"/>
            <a:ext cx="9000000" cy="205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6450" y="3357245"/>
            <a:ext cx="2122170" cy="259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4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180" y="1196975"/>
            <a:ext cx="296164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8"/>
          <a:srcRect l="13357"/>
          <a:stretch>
            <a:fillRect/>
          </a:stretch>
        </p:blipFill>
        <p:spPr>
          <a:xfrm>
            <a:off x="8183880" y="1062990"/>
            <a:ext cx="3266440" cy="4652645"/>
          </a:xfrm>
          <a:prstGeom prst="rect">
            <a:avLst/>
          </a:prstGeom>
        </p:spPr>
      </p:pic>
      <p:sp useBgFill="1">
        <p:nvSpPr>
          <p:cNvPr id="35" name="矩形 34"/>
          <p:cNvSpPr/>
          <p:nvPr>
            <p:custDataLst>
              <p:tags r:id="rId1"/>
            </p:custDataLst>
          </p:nvPr>
        </p:nvSpPr>
        <p:spPr bwMode="white">
          <a:xfrm>
            <a:off x="3575685" y="1124585"/>
            <a:ext cx="326961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2"/>
            </p:custDataLst>
          </p:nvPr>
        </p:nvSpPr>
        <p:spPr bwMode="white">
          <a:xfrm>
            <a:off x="695325" y="1988820"/>
            <a:ext cx="7186930" cy="135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623570" y="3568700"/>
            <a:ext cx="7466330" cy="135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white">
          <a:xfrm>
            <a:off x="695325" y="5156835"/>
            <a:ext cx="229997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5"/>
            </p:custDataLst>
          </p:nvPr>
        </p:nvSpPr>
        <p:spPr bwMode="white">
          <a:xfrm>
            <a:off x="2995295" y="5147310"/>
            <a:ext cx="495236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72185"/>
            <a:ext cx="9154795" cy="492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0415" y="4653280"/>
            <a:ext cx="56896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3" r="69561" b="6303"/>
          <a:stretch>
            <a:fillRect/>
          </a:stretch>
        </p:blipFill>
        <p:spPr>
          <a:xfrm>
            <a:off x="9408160" y="3284855"/>
            <a:ext cx="2494915" cy="256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27855"/>
            <a:ext cx="10800000" cy="3207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635" y="3357245"/>
            <a:ext cx="2275840" cy="3236595"/>
          </a:xfrm>
          <a:prstGeom prst="rect">
            <a:avLst/>
          </a:prstGeom>
        </p:spPr>
      </p:pic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white">
          <a:xfrm>
            <a:off x="551180" y="1052830"/>
            <a:ext cx="808037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695325" y="1917065"/>
            <a:ext cx="858710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623570" y="2564765"/>
            <a:ext cx="1087183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551180" y="3500755"/>
            <a:ext cx="296164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72185"/>
            <a:ext cx="9540000" cy="378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840595" y="1917065"/>
            <a:ext cx="2124075" cy="27482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82"/>
          <a:stretch>
            <a:fillRect/>
          </a:stretch>
        </p:blipFill>
        <p:spPr>
          <a:xfrm>
            <a:off x="263525" y="4761230"/>
            <a:ext cx="9540000" cy="1459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17"/>
          <a:stretch>
            <a:fillRect/>
          </a:stretch>
        </p:blipFill>
        <p:spPr>
          <a:xfrm>
            <a:off x="720090" y="915220"/>
            <a:ext cx="10800080" cy="389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484378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844675"/>
            <a:ext cx="484378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750570" y="2564765"/>
            <a:ext cx="557149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623570" y="3500755"/>
            <a:ext cx="8081010" cy="134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413" y="685165"/>
            <a:ext cx="9655175" cy="309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9978" y="3782060"/>
            <a:ext cx="2392045" cy="287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462" y="828490"/>
            <a:ext cx="9947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615" y="908685"/>
            <a:ext cx="6866890" cy="128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055370" y="2420620"/>
            <a:ext cx="231267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3431540" y="2423795"/>
            <a:ext cx="369824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983615" y="3140710"/>
            <a:ext cx="561530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white">
          <a:xfrm>
            <a:off x="1055370" y="3857625"/>
            <a:ext cx="635889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5"/>
            </p:custDataLst>
          </p:nvPr>
        </p:nvSpPr>
        <p:spPr bwMode="white">
          <a:xfrm>
            <a:off x="1122680" y="4625340"/>
            <a:ext cx="304927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6"/>
            </p:custDataLst>
          </p:nvPr>
        </p:nvSpPr>
        <p:spPr bwMode="white">
          <a:xfrm>
            <a:off x="1122680" y="5393055"/>
            <a:ext cx="856297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7"/>
            </p:custDataLst>
          </p:nvPr>
        </p:nvSpPr>
        <p:spPr bwMode="white">
          <a:xfrm>
            <a:off x="983615" y="6093460"/>
            <a:ext cx="406146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974227"/>
            <a:ext cx="419047" cy="38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4" r="29557" b="6304"/>
          <a:stretch>
            <a:fillRect/>
          </a:stretch>
        </p:blipFill>
        <p:spPr>
          <a:xfrm>
            <a:off x="4885373" y="3377565"/>
            <a:ext cx="2421255" cy="3094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1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43965" y="2764155"/>
            <a:ext cx="372237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99515" y="3500755"/>
            <a:ext cx="261429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1243965" y="4235450"/>
            <a:ext cx="256984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3830955" y="4293235"/>
            <a:ext cx="260477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1055370" y="5085080"/>
            <a:ext cx="275844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1199515" y="5829300"/>
            <a:ext cx="404050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853440"/>
            <a:ext cx="9540240" cy="587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5373370"/>
            <a:ext cx="55943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60" y="836745"/>
            <a:ext cx="10657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3560" y="5100274"/>
            <a:ext cx="742459" cy="42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2399" y="5919097"/>
            <a:ext cx="742459" cy="42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3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3333" y="2191883"/>
            <a:ext cx="752380" cy="36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9523" y="3040082"/>
            <a:ext cx="752380" cy="36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2380" y="2963840"/>
            <a:ext cx="2038095" cy="49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3792979"/>
            <a:ext cx="533333" cy="49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1428" y="3869222"/>
            <a:ext cx="704761" cy="39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39047" y="3802509"/>
            <a:ext cx="1123809" cy="49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39047" y="3821570"/>
            <a:ext cx="1133333" cy="4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62857" y="4698361"/>
            <a:ext cx="304761" cy="3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67619" y="4698361"/>
            <a:ext cx="304761" cy="38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15238" y="4707891"/>
            <a:ext cx="409523" cy="35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29523" y="4641179"/>
            <a:ext cx="1076190" cy="5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10476" y="5508439"/>
            <a:ext cx="1066666" cy="45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24761" y="5479848"/>
            <a:ext cx="2895238" cy="49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08685"/>
            <a:ext cx="9000000" cy="5519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3880" y="4436745"/>
            <a:ext cx="5168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 b="8802"/>
          <a:stretch>
            <a:fillRect/>
          </a:stretch>
        </p:blipFill>
        <p:spPr>
          <a:xfrm>
            <a:off x="9048115" y="3933190"/>
            <a:ext cx="3018790" cy="238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193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4354689"/>
            <a:ext cx="752380" cy="4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t="7976" r="8220" b="10740"/>
          <a:stretch>
            <a:fillRect/>
          </a:stretch>
        </p:blipFill>
        <p:spPr>
          <a:xfrm>
            <a:off x="8544560" y="4198620"/>
            <a:ext cx="3133090" cy="226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2023-12-16T17:19:29Z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