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0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214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../media/image29.png"/><Relationship Id="rId4" Type="http://schemas.openxmlformats.org/officeDocument/2006/relationships/tags" Target="../tags/tag29.xml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35.xml"/><Relationship Id="rId7" Type="http://schemas.openxmlformats.org/officeDocument/2006/relationships/image" Target="../media/image32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38.xml"/><Relationship Id="rId7" Type="http://schemas.openxmlformats.org/officeDocument/2006/relationships/image" Target="../media/image32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31.png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41.xml"/><Relationship Id="rId7" Type="http://schemas.openxmlformats.org/officeDocument/2006/relationships/image" Target="../media/image32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31.png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image" Target="../media/image33.png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image" Target="../media/image32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../media/image31.png"/><Relationship Id="rId5" Type="http://schemas.openxmlformats.org/officeDocument/2006/relationships/tags" Target="../tags/tag46.xml"/><Relationship Id="rId10" Type="http://schemas.openxmlformats.org/officeDocument/2006/relationships/image" Target="../media/image36.png"/><Relationship Id="rId4" Type="http://schemas.openxmlformats.org/officeDocument/2006/relationships/tags" Target="../tags/tag45.xml"/><Relationship Id="rId9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image" Target="../media/image32.pn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image" Target="../media/image31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image" Target="../media/image37.png"/><Relationship Id="rId5" Type="http://schemas.openxmlformats.org/officeDocument/2006/relationships/tags" Target="../tags/tag5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image" Target="../media/image32.png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image" Target="../media/image31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image" Target="../media/image38.png"/><Relationship Id="rId5" Type="http://schemas.openxmlformats.org/officeDocument/2006/relationships/tags" Target="../tags/tag6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7.xml"/><Relationship Id="rId7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030" y="1310005"/>
            <a:ext cx="7139305" cy="1367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83180" y="3462655"/>
            <a:ext cx="702500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254226"/>
            <a:ext cx="333333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9"/>
          <a:stretch>
            <a:fillRect/>
          </a:stretch>
        </p:blipFill>
        <p:spPr>
          <a:xfrm>
            <a:off x="1396683" y="819150"/>
            <a:ext cx="9398635" cy="591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5210810"/>
            <a:ext cx="17697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72000"/>
            <a:ext cx="9000000" cy="420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3933190"/>
            <a:ext cx="52514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6" r="71560" b="5238"/>
          <a:stretch>
            <a:fillRect/>
          </a:stretch>
        </p:blipFill>
        <p:spPr>
          <a:xfrm>
            <a:off x="9408160" y="2493010"/>
            <a:ext cx="2325370" cy="267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00" y="756735"/>
            <a:ext cx="9720000" cy="323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7890" y="2461895"/>
            <a:ext cx="60833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5676" r="20891" b="5243"/>
          <a:stretch>
            <a:fillRect/>
          </a:stretch>
        </p:blipFill>
        <p:spPr>
          <a:xfrm>
            <a:off x="4535170" y="3860165"/>
            <a:ext cx="3121660" cy="273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2924565"/>
            <a:ext cx="752380" cy="4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784737"/>
            <a:ext cx="1276190" cy="4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3333" y="3784737"/>
            <a:ext cx="714285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899410"/>
            <a:ext cx="54286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15415" y="3641725"/>
            <a:ext cx="54286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1559560" y="4509135"/>
            <a:ext cx="5792470" cy="15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8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4149090"/>
            <a:ext cx="2980690" cy="2402205"/>
          </a:xfrm>
          <a:prstGeom prst="rect">
            <a:avLst/>
          </a:prstGeom>
        </p:spPr>
      </p:pic>
      <p:sp useBgFill="1">
        <p:nvSpPr>
          <p:cNvPr id="32" name="矩形 31"/>
          <p:cNvSpPr/>
          <p:nvPr>
            <p:custDataLst>
              <p:tags r:id="rId2"/>
            </p:custDataLst>
          </p:nvPr>
        </p:nvSpPr>
        <p:spPr bwMode="white">
          <a:xfrm>
            <a:off x="720090" y="908685"/>
            <a:ext cx="701294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white">
          <a:xfrm>
            <a:off x="623570" y="1628775"/>
            <a:ext cx="629983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4"/>
            </p:custDataLst>
          </p:nvPr>
        </p:nvSpPr>
        <p:spPr bwMode="white">
          <a:xfrm>
            <a:off x="839470" y="2493010"/>
            <a:ext cx="967613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5"/>
            </p:custDataLst>
          </p:nvPr>
        </p:nvSpPr>
        <p:spPr bwMode="white">
          <a:xfrm>
            <a:off x="695325" y="3357245"/>
            <a:ext cx="1045591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6"/>
            </p:custDataLst>
          </p:nvPr>
        </p:nvSpPr>
        <p:spPr bwMode="white">
          <a:xfrm>
            <a:off x="551180" y="4142105"/>
            <a:ext cx="592709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895" y="756920"/>
            <a:ext cx="9808210" cy="393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3790" y="4004945"/>
            <a:ext cx="292417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259" y="828490"/>
            <a:ext cx="9985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31990" y="908685"/>
            <a:ext cx="3285490" cy="2828925"/>
          </a:xfrm>
          <a:prstGeom prst="rect">
            <a:avLst/>
          </a:prstGeom>
        </p:spPr>
      </p:pic>
      <p:sp useBgFill="1">
        <p:nvSpPr>
          <p:cNvPr id="52" name="矩形 51"/>
          <p:cNvSpPr/>
          <p:nvPr>
            <p:custDataLst>
              <p:tags r:id="rId1"/>
            </p:custDataLst>
          </p:nvPr>
        </p:nvSpPr>
        <p:spPr bwMode="white">
          <a:xfrm>
            <a:off x="911225" y="836930"/>
            <a:ext cx="366712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2"/>
            </p:custDataLst>
          </p:nvPr>
        </p:nvSpPr>
        <p:spPr bwMode="white">
          <a:xfrm>
            <a:off x="911225" y="1557020"/>
            <a:ext cx="332867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3"/>
            </p:custDataLst>
          </p:nvPr>
        </p:nvSpPr>
        <p:spPr bwMode="white">
          <a:xfrm>
            <a:off x="911225" y="2277110"/>
            <a:ext cx="332867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4"/>
            </p:custDataLst>
          </p:nvPr>
        </p:nvSpPr>
        <p:spPr bwMode="white">
          <a:xfrm>
            <a:off x="1031240" y="3068955"/>
            <a:ext cx="48183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5"/>
            </p:custDataLst>
          </p:nvPr>
        </p:nvSpPr>
        <p:spPr bwMode="white">
          <a:xfrm>
            <a:off x="911225" y="3789045"/>
            <a:ext cx="62217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6"/>
            </p:custDataLst>
          </p:nvPr>
        </p:nvSpPr>
        <p:spPr bwMode="white">
          <a:xfrm>
            <a:off x="1055370" y="4436745"/>
            <a:ext cx="9432925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7"/>
            </p:custDataLst>
          </p:nvPr>
        </p:nvSpPr>
        <p:spPr bwMode="white">
          <a:xfrm>
            <a:off x="1102995" y="5949315"/>
            <a:ext cx="42659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735"/>
            <a:ext cx="9000000" cy="232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9"/>
          <a:stretch>
            <a:fillRect/>
          </a:stretch>
        </p:blipFill>
        <p:spPr>
          <a:xfrm>
            <a:off x="1595755" y="3009900"/>
            <a:ext cx="8999855" cy="373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9552305" y="3789045"/>
            <a:ext cx="5549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268" y="765175"/>
            <a:ext cx="9181465" cy="361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2480" y="4508500"/>
            <a:ext cx="2372360" cy="1906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2840" y="4525645"/>
            <a:ext cx="2439670" cy="1889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0510" y="4436745"/>
            <a:ext cx="2460625" cy="198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8970" y="3647440"/>
            <a:ext cx="2372360" cy="1906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330" y="3664585"/>
            <a:ext cx="2439670" cy="18897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7000" y="3575685"/>
            <a:ext cx="2460625" cy="198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2480" y="3719195"/>
            <a:ext cx="2372360" cy="1906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2840" y="3736340"/>
            <a:ext cx="2439670" cy="18897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0510" y="3647440"/>
            <a:ext cx="2460625" cy="198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445" y="1054735"/>
            <a:ext cx="20459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2480" y="4508500"/>
            <a:ext cx="2372360" cy="1906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2840" y="4525645"/>
            <a:ext cx="2439670" cy="18897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0510" y="4436745"/>
            <a:ext cx="2460625" cy="1981835"/>
          </a:xfrm>
          <a:prstGeom prst="rect">
            <a:avLst/>
          </a:prstGeom>
        </p:spPr>
      </p:pic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95325" y="1844675"/>
            <a:ext cx="41529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4871720" y="1844675"/>
            <a:ext cx="49828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695325" y="2637155"/>
            <a:ext cx="36029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4295775" y="2634615"/>
            <a:ext cx="44754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695325" y="3357245"/>
            <a:ext cx="39439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2480" y="4508500"/>
            <a:ext cx="2372360" cy="19069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2840" y="4525645"/>
            <a:ext cx="2439670" cy="18897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0510" y="4436745"/>
            <a:ext cx="2460625" cy="1981835"/>
          </a:xfrm>
          <a:prstGeom prst="rect">
            <a:avLst/>
          </a:prstGeom>
        </p:spPr>
      </p:pic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766445" y="1054735"/>
            <a:ext cx="20459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695325" y="1844675"/>
            <a:ext cx="42043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4917440" y="1844675"/>
            <a:ext cx="48583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695325" y="2708910"/>
            <a:ext cx="36004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white">
          <a:xfrm>
            <a:off x="4295775" y="2708910"/>
            <a:ext cx="446151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700405" y="3429000"/>
            <a:ext cx="41490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2480" y="4508500"/>
            <a:ext cx="2372360" cy="19069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2840" y="4525645"/>
            <a:ext cx="2439670" cy="18897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0510" y="4436745"/>
            <a:ext cx="2460625" cy="1981835"/>
          </a:xfrm>
          <a:prstGeom prst="rect">
            <a:avLst/>
          </a:prstGeom>
        </p:spPr>
      </p:pic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766445" y="1054735"/>
            <a:ext cx="20459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623570" y="1772920"/>
            <a:ext cx="42316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4855210" y="1772920"/>
            <a:ext cx="462597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623570" y="2637155"/>
            <a:ext cx="36912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white">
          <a:xfrm>
            <a:off x="4314825" y="2637155"/>
            <a:ext cx="44475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623570" y="3357245"/>
            <a:ext cx="338899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600544" cy="430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997616"/>
            <a:ext cx="9600544" cy="158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2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18210"/>
            <a:ext cx="104089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4220845"/>
            <a:ext cx="3341370" cy="2458720"/>
          </a:xfrm>
          <a:prstGeom prst="rect">
            <a:avLst/>
          </a:prstGeom>
        </p:spPr>
      </p:pic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551180" y="1917065"/>
            <a:ext cx="52311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681990" y="2637155"/>
            <a:ext cx="846645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9264015" y="2708910"/>
            <a:ext cx="16078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479425" y="3357245"/>
            <a:ext cx="838517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3143718"/>
            <a:ext cx="333333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86275"/>
            <a:ext cx="10731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59205" y="2753360"/>
            <a:ext cx="561530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59205" y="3644900"/>
            <a:ext cx="54749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1127125" y="4436745"/>
            <a:ext cx="49377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1127125" y="5156835"/>
            <a:ext cx="28587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4018915" y="5228590"/>
            <a:ext cx="28555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1259205" y="6021070"/>
            <a:ext cx="28555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260231"/>
            <a:ext cx="419047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202436"/>
            <a:ext cx="361905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14" y="4282850"/>
            <a:ext cx="419048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