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6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3" r:id="rId23"/>
    <p:sldId id="331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10" Type="http://schemas.openxmlformats.org/officeDocument/2006/relationships/image" Target="../media/image22.png"/><Relationship Id="rId4" Type="http://schemas.openxmlformats.org/officeDocument/2006/relationships/tags" Target="../tags/tag12.xml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image" Target="../media/image24.png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28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27.png"/><Relationship Id="rId5" Type="http://schemas.openxmlformats.org/officeDocument/2006/relationships/tags" Target="../tags/tag2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24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8180" y="1370330"/>
            <a:ext cx="1083500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71700" y="3474085"/>
            <a:ext cx="7848600" cy="220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4"/>
          <a:stretch>
            <a:fillRect/>
          </a:stretch>
        </p:blipFill>
        <p:spPr>
          <a:xfrm>
            <a:off x="1169035" y="800735"/>
            <a:ext cx="9853930" cy="580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0760" y="1917065"/>
            <a:ext cx="55435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34285" y="3234612"/>
            <a:ext cx="590477" cy="38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4103379"/>
            <a:ext cx="1209523" cy="45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45" y="908500"/>
            <a:ext cx="10386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7968" y="5274359"/>
            <a:ext cx="338889" cy="3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200586"/>
            <a:ext cx="419047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924625"/>
            <a:ext cx="10800000" cy="83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7142" y="5750757"/>
            <a:ext cx="1276190" cy="45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5750757"/>
            <a:ext cx="990476" cy="4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002245"/>
            <a:ext cx="333333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78" y="741680"/>
            <a:ext cx="10266045" cy="59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68" y="900245"/>
            <a:ext cx="10716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796988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070" y="1052830"/>
            <a:ext cx="3171825" cy="210058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551180" y="1844675"/>
            <a:ext cx="753173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737870" y="2708910"/>
            <a:ext cx="503174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37870" y="3573145"/>
            <a:ext cx="448627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304155" y="3573145"/>
            <a:ext cx="530034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737870" y="4436745"/>
            <a:ext cx="503174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95325" y="5300345"/>
            <a:ext cx="10417810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3644900"/>
            <a:ext cx="522922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2855595"/>
            <a:ext cx="522922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775335"/>
            <a:ext cx="8915400" cy="595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5445125"/>
            <a:ext cx="52514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3644900"/>
            <a:ext cx="522922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20" y="900430"/>
            <a:ext cx="10068560" cy="218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082925"/>
            <a:ext cx="10068560" cy="362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983615" y="980440"/>
            <a:ext cx="937006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983615" y="1700530"/>
            <a:ext cx="93853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839470" y="2420620"/>
            <a:ext cx="35217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839470" y="3140710"/>
            <a:ext cx="550418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839470" y="3933190"/>
            <a:ext cx="59302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983615" y="4613910"/>
            <a:ext cx="57226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055370" y="5373370"/>
            <a:ext cx="9395460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144" y="2533968"/>
            <a:ext cx="4549666" cy="2071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196975"/>
            <a:ext cx="618553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720090" y="1988820"/>
            <a:ext cx="46856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720090" y="2780665"/>
            <a:ext cx="10319385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5387" y="4387140"/>
            <a:ext cx="4678845" cy="2130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1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" r="24887" b="4323"/>
          <a:stretch>
            <a:fillRect/>
          </a:stretch>
        </p:blipFill>
        <p:spPr>
          <a:xfrm>
            <a:off x="2502218" y="4147820"/>
            <a:ext cx="7187565" cy="248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219823"/>
            <a:ext cx="304761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285" y="2115800"/>
            <a:ext cx="314285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2857" y="3011777"/>
            <a:ext cx="542857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" r="24887" b="4323"/>
          <a:stretch>
            <a:fillRect/>
          </a:stretch>
        </p:blipFill>
        <p:spPr>
          <a:xfrm>
            <a:off x="2502218" y="3789045"/>
            <a:ext cx="7187565" cy="248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2852034"/>
            <a:ext cx="1390476" cy="40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904" y="2852034"/>
            <a:ext cx="504760" cy="40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" r="24887" b="4323"/>
          <a:stretch>
            <a:fillRect/>
          </a:stretch>
        </p:blipFill>
        <p:spPr>
          <a:xfrm>
            <a:off x="2502218" y="4147820"/>
            <a:ext cx="7187565" cy="248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097094"/>
            <a:ext cx="1104761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" r="24887" b="4323"/>
          <a:stretch>
            <a:fillRect/>
          </a:stretch>
        </p:blipFill>
        <p:spPr>
          <a:xfrm>
            <a:off x="2502218" y="2856230"/>
            <a:ext cx="7187565" cy="248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48" y="655955"/>
            <a:ext cx="10009505" cy="600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43809" y="1248536"/>
            <a:ext cx="485713" cy="4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2163969"/>
            <a:ext cx="161904" cy="7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221183"/>
            <a:ext cx="495238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2183040"/>
            <a:ext cx="1066666" cy="45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156354"/>
            <a:ext cx="371428" cy="38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106078"/>
            <a:ext cx="419047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087444"/>
            <a:ext cx="428571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219795"/>
            <a:ext cx="371428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2134014"/>
            <a:ext cx="361904" cy="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8095" y="2238786"/>
            <a:ext cx="361904" cy="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5714" y="2924565"/>
            <a:ext cx="400000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8095" y="2876942"/>
            <a:ext cx="3142857" cy="5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35" y="908500"/>
            <a:ext cx="10344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3990" y="2708275"/>
            <a:ext cx="50107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15415" y="3500755"/>
            <a:ext cx="85331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271270" y="4293235"/>
            <a:ext cx="540766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127125" y="5085715"/>
            <a:ext cx="50107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99515" y="5949315"/>
            <a:ext cx="50107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2023-12-16T17:11:33Z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