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7" r:id="rId3"/>
    <p:sldId id="356" r:id="rId4"/>
    <p:sldId id="355" r:id="rId5"/>
    <p:sldId id="354" r:id="rId6"/>
    <p:sldId id="353" r:id="rId7"/>
    <p:sldId id="349" r:id="rId8"/>
    <p:sldId id="348" r:id="rId9"/>
    <p:sldId id="347" r:id="rId10"/>
    <p:sldId id="345" r:id="rId11"/>
    <p:sldId id="343" r:id="rId12"/>
    <p:sldId id="341" r:id="rId13"/>
    <p:sldId id="390" r:id="rId14"/>
    <p:sldId id="340" r:id="rId15"/>
    <p:sldId id="339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17.xml"/><Relationship Id="rId7" Type="http://schemas.openxmlformats.org/officeDocument/2006/relationships/image" Target="../media/image17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image" Target="../media/image28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81275" y="3086100"/>
            <a:ext cx="70294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28490"/>
            <a:ext cx="10800000" cy="5644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2637155"/>
            <a:ext cx="806894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207895" y="3429000"/>
            <a:ext cx="291338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2"/>
            </p:custDataLst>
          </p:nvPr>
        </p:nvSpPr>
        <p:spPr bwMode="white">
          <a:xfrm>
            <a:off x="623570" y="4221480"/>
            <a:ext cx="303530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623570" y="5085080"/>
            <a:ext cx="399478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white">
          <a:xfrm>
            <a:off x="623570" y="5805170"/>
            <a:ext cx="306197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1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3958941"/>
            <a:ext cx="1647619" cy="41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6190" y="3949399"/>
            <a:ext cx="1866666" cy="38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0000" y="3997113"/>
            <a:ext cx="1342857" cy="353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07"/>
          <a:stretch>
            <a:fillRect/>
          </a:stretch>
        </p:blipFill>
        <p:spPr>
          <a:xfrm>
            <a:off x="720090" y="972185"/>
            <a:ext cx="10800080" cy="490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95" y="2708910"/>
            <a:ext cx="65024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9" t="59797" b="2334"/>
          <a:stretch>
            <a:fillRect/>
          </a:stretch>
        </p:blipFill>
        <p:spPr>
          <a:xfrm>
            <a:off x="695325" y="908685"/>
            <a:ext cx="10320655" cy="306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097742"/>
            <a:ext cx="352380" cy="3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49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05" y="2048325"/>
            <a:ext cx="10800000" cy="1459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6156924" y="2134162"/>
            <a:ext cx="333333" cy="37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5642638" y="2572889"/>
            <a:ext cx="352380" cy="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080733" y="2611039"/>
            <a:ext cx="476190" cy="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6166447" y="2744565"/>
            <a:ext cx="304761" cy="37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58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6190" y="4992538"/>
            <a:ext cx="361904" cy="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62857" y="4839912"/>
            <a:ext cx="1047619" cy="38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05714" y="4839912"/>
            <a:ext cx="580952" cy="38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5946453"/>
            <a:ext cx="352380" cy="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2857" y="5803366"/>
            <a:ext cx="200000" cy="37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7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3509645"/>
            <a:ext cx="9984105" cy="266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551815" y="1124585"/>
            <a:ext cx="4967605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479425" y="2421255"/>
            <a:ext cx="10427335" cy="197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407670" y="4653280"/>
            <a:ext cx="5916930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4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897980"/>
            <a:ext cx="371428" cy="38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555" y="756920"/>
            <a:ext cx="9152890" cy="3886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05" t="3748" r="7685" b="44854"/>
          <a:stretch>
            <a:fillRect/>
          </a:stretch>
        </p:blipFill>
        <p:spPr>
          <a:xfrm>
            <a:off x="4334828" y="4630420"/>
            <a:ext cx="3522345" cy="2129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427" y="756735"/>
            <a:ext cx="98711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3615" y="908685"/>
            <a:ext cx="4436110" cy="436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160145" y="5589270"/>
            <a:ext cx="8382635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65" y="900245"/>
            <a:ext cx="101156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45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33780"/>
            <a:ext cx="77317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844675"/>
            <a:ext cx="702754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white">
          <a:xfrm>
            <a:off x="551815" y="2708910"/>
            <a:ext cx="344741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839470" y="3600450"/>
            <a:ext cx="962914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white">
          <a:xfrm>
            <a:off x="551815" y="4509135"/>
            <a:ext cx="993902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white">
          <a:xfrm>
            <a:off x="767715" y="5354320"/>
            <a:ext cx="5886450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444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135374"/>
            <a:ext cx="371427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468472"/>
            <a:ext cx="419047" cy="37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0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58095" y="2144070"/>
            <a:ext cx="2076190" cy="38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0952" y="2144070"/>
            <a:ext cx="304761" cy="37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327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9515" y="2709545"/>
            <a:ext cx="523430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925" y="4571815"/>
            <a:ext cx="10800000" cy="1627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2927985" y="3573145"/>
            <a:ext cx="180022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983615" y="5517515"/>
            <a:ext cx="629412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116387"/>
            <a:ext cx="352380" cy="39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9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6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43305"/>
            <a:ext cx="843978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063750" y="1844675"/>
            <a:ext cx="457390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2135505" y="2709545"/>
            <a:ext cx="180022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808355" y="3501390"/>
            <a:ext cx="438658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681990" y="4293235"/>
            <a:ext cx="270192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1271905" y="5229225"/>
            <a:ext cx="180022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2023-12-16T17:06:26Z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