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5" r:id="rId3"/>
    <p:sldId id="354" r:id="rId4"/>
    <p:sldId id="353" r:id="rId5"/>
    <p:sldId id="352" r:id="rId6"/>
    <p:sldId id="351" r:id="rId7"/>
    <p:sldId id="350" r:id="rId8"/>
    <p:sldId id="349" r:id="rId9"/>
    <p:sldId id="348" r:id="rId10"/>
    <p:sldId id="346" r:id="rId11"/>
    <p:sldId id="345" r:id="rId12"/>
    <p:sldId id="386" r:id="rId13"/>
    <p:sldId id="343" r:id="rId14"/>
    <p:sldId id="342" r:id="rId15"/>
    <p:sldId id="341" r:id="rId16"/>
    <p:sldId id="340" r:id="rId17"/>
    <p:sldId id="339" r:id="rId18"/>
    <p:sldId id="338" r:id="rId19"/>
    <p:sldId id="336" r:id="rId20"/>
    <p:sldId id="335" r:id="rId21"/>
    <p:sldId id="334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image" Target="../media/image20.png"/><Relationship Id="rId4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tags" Target="../tags/tag17.xml"/><Relationship Id="rId7" Type="http://schemas.openxmlformats.org/officeDocument/2006/relationships/image" Target="../media/image21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9.xml"/><Relationship Id="rId4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7" Type="http://schemas.openxmlformats.org/officeDocument/2006/relationships/image" Target="../media/image24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32.xml"/><Relationship Id="rId13" Type="http://schemas.openxmlformats.org/officeDocument/2006/relationships/image" Target="../media/image29.png"/><Relationship Id="rId3" Type="http://schemas.openxmlformats.org/officeDocument/2006/relationships/tags" Target="../tags/tag27.xml"/><Relationship Id="rId7" Type="http://schemas.openxmlformats.org/officeDocument/2006/relationships/tags" Target="../tags/tag31.xml"/><Relationship Id="rId12" Type="http://schemas.openxmlformats.org/officeDocument/2006/relationships/image" Target="../media/image28.pn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11" Type="http://schemas.openxmlformats.org/officeDocument/2006/relationships/image" Target="../media/image26.png"/><Relationship Id="rId5" Type="http://schemas.openxmlformats.org/officeDocument/2006/relationships/tags" Target="../tags/tag29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28.xml"/><Relationship Id="rId9" Type="http://schemas.openxmlformats.org/officeDocument/2006/relationships/tags" Target="../tags/tag3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tags" Target="../tags/tag3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9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0.xml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1.xml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2.xml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5" Type="http://schemas.openxmlformats.org/officeDocument/2006/relationships/image" Target="../media/image35.png"/><Relationship Id="rId4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tags" Target="../tags/tag4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9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tags" Target="../tags/tag5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9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85875" y="3030855"/>
            <a:ext cx="9620250" cy="795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602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285" y="2739245"/>
            <a:ext cx="4038095" cy="524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48571" y="2767839"/>
            <a:ext cx="1352380" cy="467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47" r="3552" b="3694"/>
          <a:stretch>
            <a:fillRect/>
          </a:stretch>
        </p:blipFill>
        <p:spPr>
          <a:xfrm>
            <a:off x="7045325" y="3429000"/>
            <a:ext cx="4304665" cy="3268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166"/>
          <a:stretch>
            <a:fillRect/>
          </a:stretch>
        </p:blipFill>
        <p:spPr>
          <a:xfrm>
            <a:off x="720090" y="756920"/>
            <a:ext cx="10800080" cy="2672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1" b="4848"/>
          <a:stretch>
            <a:fillRect/>
          </a:stretch>
        </p:blipFill>
        <p:spPr>
          <a:xfrm>
            <a:off x="4109403" y="3429000"/>
            <a:ext cx="3973195" cy="3131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8" t="49834"/>
          <a:stretch>
            <a:fillRect/>
          </a:stretch>
        </p:blipFill>
        <p:spPr>
          <a:xfrm>
            <a:off x="479425" y="764540"/>
            <a:ext cx="10368280" cy="2689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91810" y="2708910"/>
            <a:ext cx="41338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1" b="4848"/>
          <a:stretch>
            <a:fillRect/>
          </a:stretch>
        </p:blipFill>
        <p:spPr>
          <a:xfrm>
            <a:off x="3791585" y="3429000"/>
            <a:ext cx="3968115" cy="3128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428" y="621665"/>
            <a:ext cx="9161145" cy="3409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10" t="3725" r="9555" b="4852"/>
          <a:stretch>
            <a:fillRect/>
          </a:stretch>
        </p:blipFill>
        <p:spPr>
          <a:xfrm>
            <a:off x="4750118" y="4076065"/>
            <a:ext cx="2691765" cy="264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8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72380" y="2964372"/>
            <a:ext cx="876190" cy="39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10" t="3725" r="9555" b="4852"/>
          <a:stretch>
            <a:fillRect/>
          </a:stretch>
        </p:blipFill>
        <p:spPr>
          <a:xfrm>
            <a:off x="7104380" y="2780665"/>
            <a:ext cx="3651885" cy="3583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90" y="828490"/>
            <a:ext cx="10800000" cy="5340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37" t="4218" r="8661" b="42331"/>
          <a:stretch>
            <a:fillRect/>
          </a:stretch>
        </p:blipFill>
        <p:spPr>
          <a:xfrm>
            <a:off x="8256270" y="4293235"/>
            <a:ext cx="3545205" cy="2040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9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72210"/>
            <a:ext cx="421894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20090" y="1988820"/>
            <a:ext cx="421894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white">
          <a:xfrm>
            <a:off x="681990" y="2853055"/>
            <a:ext cx="480631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719455" y="3644900"/>
            <a:ext cx="4944497" cy="2461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  <p:bldP spid="1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3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81990" y="1172210"/>
            <a:ext cx="592391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2"/>
            </p:custDataLst>
          </p:nvPr>
        </p:nvSpPr>
        <p:spPr bwMode="white">
          <a:xfrm>
            <a:off x="681990" y="1988820"/>
            <a:ext cx="421894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white">
          <a:xfrm>
            <a:off x="551180" y="2708910"/>
            <a:ext cx="485457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white">
          <a:xfrm>
            <a:off x="623570" y="3644900"/>
            <a:ext cx="421894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37" t="4218" r="8661" b="42331"/>
          <a:stretch>
            <a:fillRect/>
          </a:stretch>
        </p:blipFill>
        <p:spPr>
          <a:xfrm>
            <a:off x="7752080" y="1269365"/>
            <a:ext cx="3545205" cy="2040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3"/>
          <a:stretch>
            <a:fillRect/>
          </a:stretch>
        </p:blipFill>
        <p:spPr>
          <a:xfrm>
            <a:off x="1485583" y="764540"/>
            <a:ext cx="9220835" cy="2956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1"/>
          <a:stretch>
            <a:fillRect/>
          </a:stretch>
        </p:blipFill>
        <p:spPr>
          <a:xfrm>
            <a:off x="2280285" y="3282950"/>
            <a:ext cx="9220835" cy="338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95550" y="4076700"/>
            <a:ext cx="3175635" cy="1944370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white">
          <a:xfrm>
            <a:off x="1631229" y="6165100"/>
            <a:ext cx="7200000" cy="45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6378575" y="3284855"/>
            <a:ext cx="4106545" cy="2703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848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41" r="7991" b="36091"/>
          <a:stretch>
            <a:fillRect/>
          </a:stretch>
        </p:blipFill>
        <p:spPr>
          <a:xfrm>
            <a:off x="4655865" y="3716655"/>
            <a:ext cx="2880270" cy="288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7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2060029"/>
            <a:ext cx="352380" cy="40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789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41" r="7991" b="36091"/>
          <a:stretch>
            <a:fillRect/>
          </a:stretch>
        </p:blipFill>
        <p:spPr>
          <a:xfrm>
            <a:off x="4655865" y="3716655"/>
            <a:ext cx="2880270" cy="288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80255"/>
            <a:ext cx="10800000" cy="4507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691120" y="857885"/>
            <a:ext cx="3364230" cy="299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588450"/>
            <a:ext cx="10800000" cy="764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9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5" r="60224" b="3064"/>
          <a:stretch>
            <a:fillRect/>
          </a:stretch>
        </p:blipFill>
        <p:spPr>
          <a:xfrm>
            <a:off x="7967980" y="908685"/>
            <a:ext cx="3220720" cy="302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0" name="矩形 29"/>
          <p:cNvSpPr/>
          <p:nvPr>
            <p:custDataLst>
              <p:tags r:id="rId3"/>
            </p:custDataLst>
          </p:nvPr>
        </p:nvSpPr>
        <p:spPr bwMode="white">
          <a:xfrm>
            <a:off x="695325" y="1196975"/>
            <a:ext cx="616585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4"/>
            </p:custDataLst>
          </p:nvPr>
        </p:nvSpPr>
        <p:spPr bwMode="white">
          <a:xfrm>
            <a:off x="627380" y="2096770"/>
            <a:ext cx="666750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5"/>
            </p:custDataLst>
          </p:nvPr>
        </p:nvSpPr>
        <p:spPr bwMode="white">
          <a:xfrm>
            <a:off x="7950835" y="857885"/>
            <a:ext cx="3625215" cy="312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6"/>
            </p:custDataLst>
          </p:nvPr>
        </p:nvSpPr>
        <p:spPr bwMode="white">
          <a:xfrm>
            <a:off x="551180" y="2977515"/>
            <a:ext cx="674306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7"/>
            </p:custDataLst>
          </p:nvPr>
        </p:nvSpPr>
        <p:spPr bwMode="white">
          <a:xfrm>
            <a:off x="720090" y="3877310"/>
            <a:ext cx="993203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8"/>
            </p:custDataLst>
          </p:nvPr>
        </p:nvSpPr>
        <p:spPr bwMode="white">
          <a:xfrm>
            <a:off x="479425" y="4839335"/>
            <a:ext cx="1030160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9"/>
            </p:custDataLst>
          </p:nvPr>
        </p:nvSpPr>
        <p:spPr bwMode="white">
          <a:xfrm>
            <a:off x="695325" y="5714365"/>
            <a:ext cx="616585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56735"/>
            <a:ext cx="10800000" cy="3568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75" t="3530" r="15552" b="3060"/>
          <a:stretch>
            <a:fillRect/>
          </a:stretch>
        </p:blipFill>
        <p:spPr>
          <a:xfrm>
            <a:off x="7680325" y="3573145"/>
            <a:ext cx="3239135" cy="2707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0" name="矩形 29"/>
          <p:cNvSpPr/>
          <p:nvPr>
            <p:custDataLst>
              <p:tags r:id="rId2"/>
            </p:custDataLst>
          </p:nvPr>
        </p:nvSpPr>
        <p:spPr bwMode="white">
          <a:xfrm>
            <a:off x="623570" y="908685"/>
            <a:ext cx="1003554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white">
          <a:xfrm>
            <a:off x="7607935" y="3526155"/>
            <a:ext cx="3556000" cy="284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4"/>
            </p:custDataLst>
          </p:nvPr>
        </p:nvSpPr>
        <p:spPr bwMode="white">
          <a:xfrm>
            <a:off x="623570" y="1772920"/>
            <a:ext cx="1022096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5"/>
            </p:custDataLst>
          </p:nvPr>
        </p:nvSpPr>
        <p:spPr bwMode="white">
          <a:xfrm>
            <a:off x="551180" y="2708910"/>
            <a:ext cx="1006665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6"/>
            </p:custDataLst>
          </p:nvPr>
        </p:nvSpPr>
        <p:spPr bwMode="white">
          <a:xfrm>
            <a:off x="695325" y="3573145"/>
            <a:ext cx="655828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00" y="764540"/>
            <a:ext cx="9091930" cy="4077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52305" y="1052830"/>
            <a:ext cx="2443480" cy="2906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906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74260" y="3644900"/>
            <a:ext cx="2443480" cy="2906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846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74260" y="3644900"/>
            <a:ext cx="2443480" cy="2906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7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67658"/>
            <a:ext cx="5076190" cy="46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1917065"/>
            <a:ext cx="507619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2"/>
            </p:custDataLst>
          </p:nvPr>
        </p:nvSpPr>
        <p:spPr bwMode="white">
          <a:xfrm>
            <a:off x="623570" y="2853055"/>
            <a:ext cx="6529705" cy="154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white">
          <a:xfrm>
            <a:off x="623570" y="4725035"/>
            <a:ext cx="608012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22" grpId="0" bldLvl="0" animBg="1"/>
      <p:bldP spid="2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2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551180" y="1052830"/>
            <a:ext cx="758571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2"/>
            </p:custDataLst>
          </p:nvPr>
        </p:nvSpPr>
        <p:spPr bwMode="white">
          <a:xfrm>
            <a:off x="623570" y="1988820"/>
            <a:ext cx="7585710" cy="1002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3"/>
            </p:custDataLst>
          </p:nvPr>
        </p:nvSpPr>
        <p:spPr bwMode="white">
          <a:xfrm>
            <a:off x="479425" y="3369310"/>
            <a:ext cx="758571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4"/>
            </p:custDataLst>
          </p:nvPr>
        </p:nvSpPr>
        <p:spPr bwMode="white">
          <a:xfrm>
            <a:off x="479425" y="4364990"/>
            <a:ext cx="758571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5"/>
            </p:custDataLst>
          </p:nvPr>
        </p:nvSpPr>
        <p:spPr bwMode="white">
          <a:xfrm>
            <a:off x="551180" y="5156835"/>
            <a:ext cx="904303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8660" y="1052830"/>
            <a:ext cx="2443480" cy="2906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5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551180" y="1196975"/>
            <a:ext cx="933767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2"/>
            </p:custDataLst>
          </p:nvPr>
        </p:nvSpPr>
        <p:spPr bwMode="white">
          <a:xfrm>
            <a:off x="551180" y="2060575"/>
            <a:ext cx="758571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3"/>
            </p:custDataLst>
          </p:nvPr>
        </p:nvSpPr>
        <p:spPr bwMode="white">
          <a:xfrm>
            <a:off x="551180" y="2997200"/>
            <a:ext cx="758571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4"/>
            </p:custDataLst>
          </p:nvPr>
        </p:nvSpPr>
        <p:spPr bwMode="white">
          <a:xfrm>
            <a:off x="551180" y="3933190"/>
            <a:ext cx="758571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5"/>
            </p:custDataLst>
          </p:nvPr>
        </p:nvSpPr>
        <p:spPr bwMode="white">
          <a:xfrm>
            <a:off x="720090" y="4797425"/>
            <a:ext cx="8205470" cy="108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25560" y="2132965"/>
            <a:ext cx="2443480" cy="2906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7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2087827"/>
            <a:ext cx="352380" cy="40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" b="2351"/>
          <a:stretch>
            <a:fillRect/>
          </a:stretch>
        </p:blipFill>
        <p:spPr>
          <a:xfrm>
            <a:off x="1505903" y="770890"/>
            <a:ext cx="9180195" cy="5969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52305" y="4740275"/>
            <a:ext cx="51816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459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6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7619" y="2165437"/>
            <a:ext cx="342858" cy="40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10270" y="2997200"/>
            <a:ext cx="3009900" cy="241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687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71" t="20135" r="5992" b="12239"/>
          <a:stretch>
            <a:fillRect/>
          </a:stretch>
        </p:blipFill>
        <p:spPr>
          <a:xfrm>
            <a:off x="4557713" y="3502025"/>
            <a:ext cx="3076575" cy="3076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4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7619" y="1162662"/>
            <a:ext cx="371428" cy="41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568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15238" y="3714867"/>
            <a:ext cx="323809" cy="400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4" r="66891" b="3689"/>
          <a:stretch>
            <a:fillRect/>
          </a:stretch>
        </p:blipFill>
        <p:spPr>
          <a:xfrm>
            <a:off x="8040370" y="3500755"/>
            <a:ext cx="3338195" cy="3092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MzMTA0ZWJiNWNlYjFhNGQ0NTQ1ZjQ5YTI4YjI5O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65</cp:revision>
  <dcterms:created xsi:type="dcterms:W3CDTF">2015-09-16T06:44:00Z</dcterms:created>
  <dcterms:modified xsi:type="dcterms:W3CDTF">2023-12-16T16:41:57Z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