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8" r:id="rId3"/>
    <p:sldId id="344" r:id="rId4"/>
    <p:sldId id="342" r:id="rId5"/>
    <p:sldId id="340" r:id="rId6"/>
    <p:sldId id="338" r:id="rId7"/>
    <p:sldId id="336" r:id="rId8"/>
    <p:sldId id="333" r:id="rId9"/>
    <p:sldId id="331" r:id="rId10"/>
    <p:sldId id="329" r:id="rId11"/>
    <p:sldId id="372" r:id="rId12"/>
    <p:sldId id="327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3455" y="3081020"/>
            <a:ext cx="1024445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895"/>
          <a:stretch>
            <a:fillRect/>
          </a:stretch>
        </p:blipFill>
        <p:spPr>
          <a:xfrm>
            <a:off x="695960" y="1125220"/>
            <a:ext cx="10800080" cy="280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8" t="40766"/>
          <a:stretch>
            <a:fillRect/>
          </a:stretch>
        </p:blipFill>
        <p:spPr>
          <a:xfrm>
            <a:off x="604520" y="1132205"/>
            <a:ext cx="10317480" cy="425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132205"/>
            <a:ext cx="10351770" cy="173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423795" y="2924810"/>
            <a:ext cx="376872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423795" y="3860800"/>
            <a:ext cx="187452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623570" y="4684395"/>
            <a:ext cx="774192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34" y="900245"/>
            <a:ext cx="10687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31770"/>
            <a:ext cx="10195560" cy="163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423795" y="4580890"/>
            <a:ext cx="435292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2567305" y="5589270"/>
            <a:ext cx="2211705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4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719455" y="1121410"/>
            <a:ext cx="983805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2348865"/>
            <a:ext cx="367792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1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4760" y="3429000"/>
            <a:ext cx="311467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644205"/>
            <a:ext cx="10800000" cy="173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127125" y="5516880"/>
            <a:ext cx="409130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24685"/>
            <a:ext cx="681609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703705" y="2708910"/>
            <a:ext cx="311467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7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26590"/>
            <a:ext cx="514096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135505" y="2700020"/>
            <a:ext cx="311467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2279650" y="3481070"/>
            <a:ext cx="440182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2351405" y="4428490"/>
            <a:ext cx="475869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958340"/>
            <a:ext cx="759650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991360" y="2780665"/>
            <a:ext cx="515429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1991360" y="3644900"/>
            <a:ext cx="311467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017395"/>
            <a:ext cx="890460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797050" y="2780665"/>
            <a:ext cx="427863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1631315" y="3500755"/>
            <a:ext cx="311467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2871470"/>
            <a:ext cx="371348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25" y="4141285"/>
            <a:ext cx="10800000" cy="241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199515" y="5013325"/>
            <a:ext cx="984567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2964815" y="5999480"/>
            <a:ext cx="348615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2752090"/>
            <a:ext cx="8334375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79650" y="4149090"/>
            <a:ext cx="302133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185670"/>
            <a:ext cx="934974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351405" y="2997200"/>
            <a:ext cx="635698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2443480" y="3933190"/>
            <a:ext cx="3787775" cy="113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2023-12-16T16:25:25Z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