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3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82" r:id="rId20"/>
    <p:sldId id="332" r:id="rId21"/>
    <p:sldId id="331" r:id="rId22"/>
    <p:sldId id="330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10" Type="http://schemas.openxmlformats.org/officeDocument/2006/relationships/image" Target="../media/image15.png"/><Relationship Id="rId4" Type="http://schemas.openxmlformats.org/officeDocument/2006/relationships/tags" Target="../tags/tag9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image" Target="../media/image26.png"/><Relationship Id="rId5" Type="http://schemas.openxmlformats.org/officeDocument/2006/relationships/tags" Target="../tags/tag30.xml"/><Relationship Id="rId10" Type="http://schemas.openxmlformats.org/officeDocument/2006/relationships/image" Target="../media/image25.png"/><Relationship Id="rId4" Type="http://schemas.openxmlformats.org/officeDocument/2006/relationships/tags" Target="../tags/tag29.xml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image" Target="../media/image26.png"/><Relationship Id="rId5" Type="http://schemas.openxmlformats.org/officeDocument/2006/relationships/tags" Target="../tags/tag37.xml"/><Relationship Id="rId10" Type="http://schemas.openxmlformats.org/officeDocument/2006/relationships/image" Target="../media/image28.png"/><Relationship Id="rId4" Type="http://schemas.openxmlformats.org/officeDocument/2006/relationships/tags" Target="../tags/tag36.xml"/><Relationship Id="rId9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3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0805" y="3112135"/>
            <a:ext cx="6929755" cy="63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5" r="22218" b="4130"/>
          <a:stretch>
            <a:fillRect/>
          </a:stretch>
        </p:blipFill>
        <p:spPr>
          <a:xfrm>
            <a:off x="4584065" y="3933190"/>
            <a:ext cx="6906895" cy="260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70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908685"/>
            <a:ext cx="234251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2999740" y="908685"/>
            <a:ext cx="234251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551180" y="1772920"/>
            <a:ext cx="10559415" cy="143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750570" y="3429000"/>
            <a:ext cx="605536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623570" y="4220845"/>
            <a:ext cx="847026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657225" y="5066030"/>
            <a:ext cx="27324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551180" y="5876925"/>
            <a:ext cx="891286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white">
          <a:xfrm>
            <a:off x="3389630" y="5085080"/>
            <a:ext cx="246697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3216856"/>
            <a:ext cx="533333" cy="36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3169093"/>
            <a:ext cx="533333" cy="44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3207303"/>
            <a:ext cx="542857" cy="38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143" y="761365"/>
            <a:ext cx="9149715" cy="597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060" y="2348865"/>
            <a:ext cx="52451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012525"/>
            <a:ext cx="352380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" y="830580"/>
            <a:ext cx="10062210" cy="590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9830" y="6050915"/>
            <a:ext cx="42989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728" y="690880"/>
            <a:ext cx="9440545" cy="604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3140710"/>
            <a:ext cx="47332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991360" y="3860800"/>
            <a:ext cx="49911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1847215" y="4596765"/>
            <a:ext cx="234251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1991360" y="5373370"/>
            <a:ext cx="677418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1847215" y="6093460"/>
            <a:ext cx="513969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052830"/>
            <a:ext cx="356997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623570" y="1917065"/>
            <a:ext cx="719836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479425" y="2780665"/>
            <a:ext cx="40894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767080" y="3573145"/>
            <a:ext cx="958088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623570" y="5229225"/>
            <a:ext cx="234251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695325" y="6021070"/>
            <a:ext cx="35941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813375"/>
            <a:ext cx="10800000" cy="270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4149090"/>
            <a:ext cx="3700780" cy="243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5"/>
          <a:stretch>
            <a:fillRect/>
          </a:stretch>
        </p:blipFill>
        <p:spPr>
          <a:xfrm>
            <a:off x="1532890" y="836930"/>
            <a:ext cx="9126855" cy="213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2924810"/>
            <a:ext cx="9126855" cy="378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456045" y="4509135"/>
            <a:ext cx="3600450" cy="226822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343660" y="4559300"/>
            <a:ext cx="362712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4970780" y="4559300"/>
            <a:ext cx="141668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559560" y="5300980"/>
            <a:ext cx="254571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532890" y="6021070"/>
            <a:ext cx="234251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75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1"/>
            </p:custDataLst>
          </p:nvPr>
        </p:nvSpPr>
        <p:spPr bwMode="white">
          <a:xfrm>
            <a:off x="6311900" y="908685"/>
            <a:ext cx="451167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836930"/>
            <a:ext cx="3042285" cy="19310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95335" y="836930"/>
            <a:ext cx="3195955" cy="2013585"/>
          </a:xfrm>
          <a:prstGeom prst="rect">
            <a:avLst/>
          </a:prstGeom>
        </p:spPr>
      </p:pic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681990" y="1067435"/>
            <a:ext cx="6563360" cy="142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681990" y="2853055"/>
            <a:ext cx="74244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479425" y="3789045"/>
            <a:ext cx="671830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623570" y="4725035"/>
            <a:ext cx="100679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white">
          <a:xfrm>
            <a:off x="623570" y="5589270"/>
            <a:ext cx="466407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971550"/>
            <a:ext cx="674751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623570" y="1772920"/>
            <a:ext cx="812165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522605" y="2493010"/>
            <a:ext cx="6747510" cy="185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720090" y="4509135"/>
            <a:ext cx="10105390" cy="154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971550"/>
            <a:ext cx="9337675" cy="35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865" y="525780"/>
            <a:ext cx="9018270" cy="620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5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058825"/>
            <a:ext cx="371428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2380" y="3042220"/>
            <a:ext cx="361904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3259708"/>
            <a:ext cx="333333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118229"/>
            <a:ext cx="333333" cy="37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2193273"/>
            <a:ext cx="523809" cy="38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2857" y="3147394"/>
            <a:ext cx="2685714" cy="49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000" y="4111055"/>
            <a:ext cx="1019047" cy="41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48571" y="4091973"/>
            <a:ext cx="1590476" cy="44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77005" y="4069080"/>
            <a:ext cx="231521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10476" y="5065175"/>
            <a:ext cx="152380" cy="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29523" y="5074717"/>
            <a:ext cx="419047" cy="35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62857" y="4998387"/>
            <a:ext cx="3704761" cy="50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bldLvl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042220"/>
            <a:ext cx="1038095" cy="42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4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045275"/>
            <a:ext cx="10800000" cy="3535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394989" y="5046703"/>
            <a:ext cx="419048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