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7" r:id="rId3"/>
    <p:sldId id="355" r:id="rId4"/>
    <p:sldId id="354" r:id="rId5"/>
    <p:sldId id="351" r:id="rId6"/>
    <p:sldId id="349" r:id="rId7"/>
    <p:sldId id="348" r:id="rId8"/>
    <p:sldId id="347" r:id="rId9"/>
    <p:sldId id="346" r:id="rId10"/>
    <p:sldId id="345" r:id="rId11"/>
    <p:sldId id="344" r:id="rId12"/>
    <p:sldId id="342" r:id="rId13"/>
    <p:sldId id="340" r:id="rId14"/>
    <p:sldId id="339" r:id="rId15"/>
    <p:sldId id="338" r:id="rId16"/>
    <p:sldId id="337" r:id="rId17"/>
    <p:sldId id="336" r:id="rId18"/>
    <p:sldId id="335" r:id="rId19"/>
    <p:sldId id="333" r:id="rId20"/>
    <p:sldId id="332" r:id="rId21"/>
    <p:sldId id="331" r:id="rId22"/>
    <p:sldId id="330" r:id="rId23"/>
    <p:sldId id="329" r:id="rId24"/>
    <p:sldId id="328" r:id="rId25"/>
    <p:sldId id="326" r:id="rId26"/>
    <p:sldId id="325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23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10" Type="http://schemas.openxmlformats.org/officeDocument/2006/relationships/image" Target="../media/image32.png"/><Relationship Id="rId4" Type="http://schemas.openxmlformats.org/officeDocument/2006/relationships/tags" Target="../tags/tag38.xml"/><Relationship Id="rId9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image" Target="../media/image34.png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image" Target="../media/image3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image" Target="../media/image3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47495" y="2276475"/>
            <a:ext cx="9096375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625" y="793115"/>
            <a:ext cx="9302750" cy="5939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215" y="4004945"/>
            <a:ext cx="587057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847215" y="4725035"/>
            <a:ext cx="582612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1847215" y="5373370"/>
            <a:ext cx="181673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3647440" y="5445125"/>
            <a:ext cx="394843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1847215" y="6093460"/>
            <a:ext cx="372681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b="75375"/>
          <a:stretch>
            <a:fillRect/>
          </a:stretch>
        </p:blipFill>
        <p:spPr>
          <a:xfrm>
            <a:off x="2125980" y="829945"/>
            <a:ext cx="7940040" cy="113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67260" y="6171380"/>
            <a:ext cx="8640000" cy="590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18"/>
          <a:stretch>
            <a:fillRect/>
          </a:stretch>
        </p:blipFill>
        <p:spPr>
          <a:xfrm>
            <a:off x="2125980" y="1988820"/>
            <a:ext cx="8639810" cy="4148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9768205" y="2780665"/>
            <a:ext cx="56705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83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809" y="2934530"/>
            <a:ext cx="2085714" cy="4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5238" y="2905941"/>
            <a:ext cx="4066666" cy="49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92" b="7813"/>
          <a:stretch>
            <a:fillRect/>
          </a:stretch>
        </p:blipFill>
        <p:spPr>
          <a:xfrm>
            <a:off x="9264352" y="3068960"/>
            <a:ext cx="2133568" cy="3393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00952" y="2087826"/>
            <a:ext cx="580952" cy="38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1" t="26966" r="25553" b="7821"/>
          <a:stretch>
            <a:fillRect/>
          </a:stretch>
        </p:blipFill>
        <p:spPr>
          <a:xfrm>
            <a:off x="4295820" y="2708910"/>
            <a:ext cx="3600360" cy="280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183880" y="1988820"/>
            <a:ext cx="3266440" cy="3059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0000" y="2183131"/>
            <a:ext cx="2657142" cy="50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9523" y="3174923"/>
            <a:ext cx="304761" cy="37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9047" y="3174923"/>
            <a:ext cx="314285" cy="38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6666" y="4223935"/>
            <a:ext cx="314285" cy="257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9523" y="4223935"/>
            <a:ext cx="266666" cy="257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43809" y="4042742"/>
            <a:ext cx="2676190" cy="50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67619" y="4119034"/>
            <a:ext cx="704761" cy="39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67619" y="4052278"/>
            <a:ext cx="1609523" cy="49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005925"/>
            <a:ext cx="609523" cy="44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104550" y="836931"/>
            <a:ext cx="2657142" cy="50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3925" y="822325"/>
            <a:ext cx="2908935" cy="2724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4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2213018"/>
            <a:ext cx="304761" cy="37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6190" y="2337120"/>
            <a:ext cx="266666" cy="24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9523" y="2184379"/>
            <a:ext cx="1095238" cy="45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81904" y="2184379"/>
            <a:ext cx="2209523" cy="44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9047" y="2155740"/>
            <a:ext cx="1085713" cy="50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91428" y="2174833"/>
            <a:ext cx="447619" cy="43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081731"/>
            <a:ext cx="3285714" cy="49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2035" y="3068955"/>
            <a:ext cx="3266440" cy="3059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677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0" r="13552" b="5659"/>
          <a:stretch>
            <a:fillRect/>
          </a:stretch>
        </p:blipFill>
        <p:spPr>
          <a:xfrm>
            <a:off x="1773555" y="3506470"/>
            <a:ext cx="8644890" cy="293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72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0" r="13552" b="5659"/>
          <a:stretch>
            <a:fillRect/>
          </a:stretch>
        </p:blipFill>
        <p:spPr>
          <a:xfrm>
            <a:off x="1773555" y="3506470"/>
            <a:ext cx="8644890" cy="293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1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35685"/>
            <a:ext cx="888047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20240"/>
            <a:ext cx="636714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2878455"/>
            <a:ext cx="344678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0" r="13552" b="5659"/>
          <a:stretch>
            <a:fillRect/>
          </a:stretch>
        </p:blipFill>
        <p:spPr>
          <a:xfrm>
            <a:off x="1773555" y="3578225"/>
            <a:ext cx="8644890" cy="293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706" y="620688"/>
            <a:ext cx="8079644" cy="2027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644"/>
          <a:stretch>
            <a:fillRect/>
          </a:stretch>
        </p:blipFill>
        <p:spPr>
          <a:xfrm>
            <a:off x="1829109" y="2693047"/>
            <a:ext cx="8083241" cy="1211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8832304" y="3298744"/>
            <a:ext cx="64262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" t="31835"/>
          <a:stretch>
            <a:fillRect/>
          </a:stretch>
        </p:blipFill>
        <p:spPr>
          <a:xfrm>
            <a:off x="2063552" y="3949404"/>
            <a:ext cx="8305910" cy="2725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7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47115"/>
            <a:ext cx="955675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417435" y="1844675"/>
            <a:ext cx="3379470" cy="315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>
            <p:custDataLst>
              <p:tags r:id="rId2"/>
            </p:custDataLst>
          </p:nvPr>
        </p:nvSpPr>
        <p:spPr bwMode="white">
          <a:xfrm>
            <a:off x="767080" y="1917065"/>
            <a:ext cx="538797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>
            <p:custDataLst>
              <p:tags r:id="rId3"/>
            </p:custDataLst>
          </p:nvPr>
        </p:nvSpPr>
        <p:spPr bwMode="white">
          <a:xfrm>
            <a:off x="681990" y="2708910"/>
            <a:ext cx="566864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>
            <p:custDataLst>
              <p:tags r:id="rId4"/>
            </p:custDataLst>
          </p:nvPr>
        </p:nvSpPr>
        <p:spPr bwMode="white">
          <a:xfrm>
            <a:off x="551180" y="3573145"/>
            <a:ext cx="519303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>
            <p:custDataLst>
              <p:tags r:id="rId5"/>
            </p:custDataLst>
          </p:nvPr>
        </p:nvSpPr>
        <p:spPr bwMode="white">
          <a:xfrm>
            <a:off x="767080" y="4364990"/>
            <a:ext cx="528066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>
            <p:custDataLst>
              <p:tags r:id="rId6"/>
            </p:custDataLst>
          </p:nvPr>
        </p:nvSpPr>
        <p:spPr bwMode="white">
          <a:xfrm>
            <a:off x="623570" y="5229225"/>
            <a:ext cx="436245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>
            <p:custDataLst>
              <p:tags r:id="rId7"/>
            </p:custDataLst>
          </p:nvPr>
        </p:nvSpPr>
        <p:spPr bwMode="white">
          <a:xfrm>
            <a:off x="767080" y="6061075"/>
            <a:ext cx="241871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3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196975"/>
            <a:ext cx="891286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2"/>
            </p:custDataLst>
          </p:nvPr>
        </p:nvSpPr>
        <p:spPr bwMode="white">
          <a:xfrm>
            <a:off x="7066280" y="1988820"/>
            <a:ext cx="3652520" cy="305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3"/>
            </p:custDataLst>
          </p:nvPr>
        </p:nvSpPr>
        <p:spPr bwMode="white">
          <a:xfrm>
            <a:off x="720090" y="1988820"/>
            <a:ext cx="544512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4"/>
            </p:custDataLst>
          </p:nvPr>
        </p:nvSpPr>
        <p:spPr bwMode="white">
          <a:xfrm>
            <a:off x="623570" y="2780665"/>
            <a:ext cx="591629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5"/>
            </p:custDataLst>
          </p:nvPr>
        </p:nvSpPr>
        <p:spPr bwMode="white">
          <a:xfrm>
            <a:off x="551180" y="3644900"/>
            <a:ext cx="495681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6"/>
            </p:custDataLst>
          </p:nvPr>
        </p:nvSpPr>
        <p:spPr bwMode="white">
          <a:xfrm>
            <a:off x="695325" y="4293235"/>
            <a:ext cx="502793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7"/>
            </p:custDataLst>
          </p:nvPr>
        </p:nvSpPr>
        <p:spPr bwMode="white">
          <a:xfrm>
            <a:off x="681990" y="5229225"/>
            <a:ext cx="263779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8"/>
            </p:custDataLst>
          </p:nvPr>
        </p:nvSpPr>
        <p:spPr bwMode="white">
          <a:xfrm>
            <a:off x="623570" y="6021070"/>
            <a:ext cx="241871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9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05"/>
          <a:stretch>
            <a:fillRect/>
          </a:stretch>
        </p:blipFill>
        <p:spPr>
          <a:xfrm>
            <a:off x="1343660" y="2712085"/>
            <a:ext cx="10800080" cy="330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9" name="矩形 48"/>
          <p:cNvSpPr/>
          <p:nvPr>
            <p:custDataLst>
              <p:tags r:id="rId2"/>
            </p:custDataLst>
          </p:nvPr>
        </p:nvSpPr>
        <p:spPr bwMode="white">
          <a:xfrm>
            <a:off x="1127125" y="2853055"/>
            <a:ext cx="523367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1254125" y="3644900"/>
            <a:ext cx="5989320" cy="146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254125" y="5300980"/>
            <a:ext cx="523367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47"/>
          <a:stretch>
            <a:fillRect/>
          </a:stretch>
        </p:blipFill>
        <p:spPr>
          <a:xfrm>
            <a:off x="720090" y="1064075"/>
            <a:ext cx="10800080" cy="232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1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0" r="6886" b="59544"/>
          <a:stretch>
            <a:fillRect/>
          </a:stretch>
        </p:blipFill>
        <p:spPr>
          <a:xfrm>
            <a:off x="6744335" y="972185"/>
            <a:ext cx="4032160" cy="231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9" name="矩形 48"/>
          <p:cNvSpPr/>
          <p:nvPr>
            <p:custDataLst>
              <p:tags r:id="rId2"/>
            </p:custDataLst>
          </p:nvPr>
        </p:nvSpPr>
        <p:spPr bwMode="white">
          <a:xfrm>
            <a:off x="695325" y="1124585"/>
            <a:ext cx="523367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white">
          <a:xfrm>
            <a:off x="695325" y="1913255"/>
            <a:ext cx="523367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white">
          <a:xfrm>
            <a:off x="695325" y="2701925"/>
            <a:ext cx="523367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32" grpId="0" bldLvl="0" animBg="1"/>
      <p:bldP spid="3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8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124992"/>
            <a:ext cx="333333" cy="37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618" y="828675"/>
            <a:ext cx="10184765" cy="2555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250" y="2708910"/>
            <a:ext cx="48895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5"/>
          <a:stretch>
            <a:fillRect/>
          </a:stretch>
        </p:blipFill>
        <p:spPr>
          <a:xfrm>
            <a:off x="1559560" y="5219700"/>
            <a:ext cx="10184765" cy="1497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91" b="2245"/>
          <a:stretch>
            <a:fillRect/>
          </a:stretch>
        </p:blipFill>
        <p:spPr>
          <a:xfrm>
            <a:off x="3709670" y="3350260"/>
            <a:ext cx="4772660" cy="1939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605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5238" y="2637104"/>
            <a:ext cx="2619047" cy="50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428" y="2713464"/>
            <a:ext cx="676190" cy="39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809" y="2646649"/>
            <a:ext cx="2142857" cy="49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8" b="4111"/>
          <a:stretch>
            <a:fillRect/>
          </a:stretch>
        </p:blipFill>
        <p:spPr>
          <a:xfrm>
            <a:off x="4512945" y="3429000"/>
            <a:ext cx="3166110" cy="313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643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t="25378" r="18886" b="4120"/>
          <a:stretch>
            <a:fillRect/>
          </a:stretch>
        </p:blipFill>
        <p:spPr>
          <a:xfrm>
            <a:off x="4561840" y="4220845"/>
            <a:ext cx="3068320" cy="2478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601"/>
          <a:stretch>
            <a:fillRect/>
          </a:stretch>
        </p:blipFill>
        <p:spPr>
          <a:xfrm>
            <a:off x="1199515" y="2493645"/>
            <a:ext cx="10800080" cy="172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6311900" y="3428365"/>
            <a:ext cx="385254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02"/>
          <a:stretch>
            <a:fillRect/>
          </a:stretch>
        </p:blipFill>
        <p:spPr>
          <a:xfrm>
            <a:off x="720090" y="915220"/>
            <a:ext cx="10800080" cy="264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329430" y="2686050"/>
            <a:ext cx="562610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t="25378" r="18886" b="4120"/>
          <a:stretch>
            <a:fillRect/>
          </a:stretch>
        </p:blipFill>
        <p:spPr>
          <a:xfrm>
            <a:off x="4418330" y="3500755"/>
            <a:ext cx="3355340" cy="271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4023224"/>
            <a:ext cx="419047" cy="38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9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72380" y="2906319"/>
            <a:ext cx="1619047" cy="45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190" y="3792486"/>
            <a:ext cx="4514285" cy="50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8095" y="3792486"/>
            <a:ext cx="2142857" cy="50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39047" y="3792486"/>
            <a:ext cx="3219047" cy="50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142" y="4697709"/>
            <a:ext cx="542857" cy="4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2023-12-16T17:15:46Z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