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2" r:id="rId4"/>
    <p:sldId id="338" r:id="rId5"/>
    <p:sldId id="336" r:id="rId6"/>
    <p:sldId id="335" r:id="rId7"/>
    <p:sldId id="333" r:id="rId8"/>
    <p:sldId id="332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9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../media/image26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30.png"/><Relationship Id="rId5" Type="http://schemas.openxmlformats.org/officeDocument/2006/relationships/tags" Target="../tags/tag53.xml"/><Relationship Id="rId10" Type="http://schemas.openxmlformats.org/officeDocument/2006/relationships/image" Target="../media/image29.png"/><Relationship Id="rId4" Type="http://schemas.openxmlformats.org/officeDocument/2006/relationships/tags" Target="../tags/tag52.xml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26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tags" Target="../tags/tag9.xml"/><Relationship Id="rId21" Type="http://schemas.openxmlformats.org/officeDocument/2006/relationships/image" Target="../media/image14.png"/><Relationship Id="rId7" Type="http://schemas.openxmlformats.org/officeDocument/2006/relationships/tags" Target="../tags/tag13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10.png"/><Relationship Id="rId2" Type="http://schemas.openxmlformats.org/officeDocument/2006/relationships/tags" Target="../tags/tag8.xml"/><Relationship Id="rId16" Type="http://schemas.openxmlformats.org/officeDocument/2006/relationships/image" Target="../media/image9.png"/><Relationship Id="rId20" Type="http://schemas.openxmlformats.org/officeDocument/2006/relationships/image" Target="../media/image13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image" Target="../media/image8.png"/><Relationship Id="rId10" Type="http://schemas.openxmlformats.org/officeDocument/2006/relationships/tags" Target="../tags/tag16.xml"/><Relationship Id="rId19" Type="http://schemas.openxmlformats.org/officeDocument/2006/relationships/image" Target="../media/image12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16.png"/><Relationship Id="rId5" Type="http://schemas.openxmlformats.org/officeDocument/2006/relationships/tags" Target="../tags/tag22.xml"/><Relationship Id="rId10" Type="http://schemas.openxmlformats.org/officeDocument/2006/relationships/image" Target="../media/image15.png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21.png"/><Relationship Id="rId5" Type="http://schemas.openxmlformats.org/officeDocument/2006/relationships/tags" Target="../tags/tag31.xml"/><Relationship Id="rId10" Type="http://schemas.openxmlformats.org/officeDocument/2006/relationships/image" Target="../media/image20.png"/><Relationship Id="rId4" Type="http://schemas.openxmlformats.org/officeDocument/2006/relationships/tags" Target="../tags/tag30.xml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36.xml"/><Relationship Id="rId7" Type="http://schemas.openxmlformats.org/officeDocument/2006/relationships/image" Target="../media/image22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image" Target="../media/image23.png"/><Relationship Id="rId5" Type="http://schemas.openxmlformats.org/officeDocument/2006/relationships/tags" Target="../tags/tag43.xml"/><Relationship Id="rId10" Type="http://schemas.openxmlformats.org/officeDocument/2006/relationships/image" Target="../media/image24.png"/><Relationship Id="rId4" Type="http://schemas.openxmlformats.org/officeDocument/2006/relationships/tags" Target="../tags/tag42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420" y="2268855"/>
            <a:ext cx="11058525" cy="231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55993"/>
          <a:stretch>
            <a:fillRect/>
          </a:stretch>
        </p:blipFill>
        <p:spPr>
          <a:xfrm>
            <a:off x="4509453" y="2853055"/>
            <a:ext cx="3173095" cy="307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15" y="972000"/>
            <a:ext cx="9000000" cy="347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4436560"/>
            <a:ext cx="9000000" cy="208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3" r="70889"/>
          <a:stretch>
            <a:fillRect/>
          </a:stretch>
        </p:blipFill>
        <p:spPr>
          <a:xfrm>
            <a:off x="9184005" y="1988820"/>
            <a:ext cx="2540635" cy="28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/>
          <a:srcRect r="60978"/>
          <a:stretch>
            <a:fillRect/>
          </a:stretch>
        </p:blipFill>
        <p:spPr>
          <a:xfrm>
            <a:off x="9120505" y="1917065"/>
            <a:ext cx="2604135" cy="2843530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407035" y="1052830"/>
            <a:ext cx="62642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408305" y="1700530"/>
            <a:ext cx="8552815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407035" y="3107690"/>
            <a:ext cx="8471535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408305" y="4509135"/>
            <a:ext cx="75799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white">
          <a:xfrm>
            <a:off x="335280" y="5231130"/>
            <a:ext cx="8939530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1" grpId="0" bldLvl="0" animBg="1"/>
      <p:bldP spid="22" grpId="0" bldLvl="0" animBg="1"/>
      <p:bldP spid="24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54927"/>
          <a:stretch>
            <a:fillRect/>
          </a:stretch>
        </p:blipFill>
        <p:spPr>
          <a:xfrm>
            <a:off x="4439920" y="2853055"/>
            <a:ext cx="3249930" cy="3072130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623570" y="1052830"/>
            <a:ext cx="10363835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788" y="828675"/>
            <a:ext cx="9242425" cy="384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582" t="5363" r="56734" b="55584"/>
          <a:stretch>
            <a:fillRect/>
          </a:stretch>
        </p:blipFill>
        <p:spPr>
          <a:xfrm>
            <a:off x="1271270" y="4869180"/>
            <a:ext cx="2135505" cy="1708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9628" r="3802" b="55584"/>
          <a:stretch>
            <a:fillRect/>
          </a:stretch>
        </p:blipFill>
        <p:spPr>
          <a:xfrm>
            <a:off x="3771900" y="4699635"/>
            <a:ext cx="2319020" cy="1943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5818" r="57693" b="2583"/>
          <a:stretch>
            <a:fillRect/>
          </a:stretch>
        </p:blipFill>
        <p:spPr>
          <a:xfrm>
            <a:off x="6336665" y="4404995"/>
            <a:ext cx="2682240" cy="2257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555" t="50000" r="3802" b="2583"/>
          <a:stretch>
            <a:fillRect/>
          </a:stretch>
        </p:blipFill>
        <p:spPr>
          <a:xfrm>
            <a:off x="9481185" y="4568825"/>
            <a:ext cx="2196465" cy="207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73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2240"/>
            <a:ext cx="10800000" cy="8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3460"/>
            <a:ext cx="10800000" cy="89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89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7" r="65502" b="52350"/>
          <a:stretch>
            <a:fillRect/>
          </a:stretch>
        </p:blipFill>
        <p:spPr>
          <a:xfrm>
            <a:off x="526415" y="4653280"/>
            <a:ext cx="2681605" cy="17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85" t="3903" r="23518" b="51094"/>
          <a:stretch>
            <a:fillRect/>
          </a:stretch>
        </p:blipFill>
        <p:spPr>
          <a:xfrm>
            <a:off x="3481070" y="4438650"/>
            <a:ext cx="2362200" cy="202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3" r="67672"/>
          <a:stretch>
            <a:fillRect/>
          </a:stretch>
        </p:blipFill>
        <p:spPr>
          <a:xfrm>
            <a:off x="6344285" y="4163695"/>
            <a:ext cx="2512695" cy="229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5" t="52655" r="22790" b="2351"/>
          <a:stretch>
            <a:fillRect/>
          </a:stretch>
        </p:blipFill>
        <p:spPr>
          <a:xfrm>
            <a:off x="9287510" y="4333240"/>
            <a:ext cx="2531110" cy="202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1135" y="4573905"/>
            <a:ext cx="2949575" cy="1823720"/>
          </a:xfrm>
          <a:prstGeom prst="rect">
            <a:avLst/>
          </a:prstGeom>
        </p:spPr>
      </p:pic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623570" y="878840"/>
            <a:ext cx="85934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30905" y="4358005"/>
            <a:ext cx="2460625" cy="2037715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479425" y="1844675"/>
            <a:ext cx="85934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311900" y="4130040"/>
            <a:ext cx="2820035" cy="2265680"/>
          </a:xfrm>
          <a:prstGeom prst="rect">
            <a:avLst/>
          </a:prstGeom>
        </p:spPr>
      </p:pic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606425" y="2664460"/>
            <a:ext cx="85934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57995" y="4313555"/>
            <a:ext cx="2411095" cy="2068830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white">
          <a:xfrm>
            <a:off x="526415" y="3443605"/>
            <a:ext cx="689610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1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09320"/>
            <a:ext cx="88722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400415" y="4293235"/>
            <a:ext cx="2645410" cy="2242820"/>
          </a:xfrm>
          <a:prstGeom prst="rect">
            <a:avLst/>
          </a:prstGeom>
        </p:spPr>
      </p:pic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750570" y="1772920"/>
            <a:ext cx="263017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750570" y="2564765"/>
            <a:ext cx="38004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695325" y="3500755"/>
            <a:ext cx="107137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6"/>
            </p:custDataLst>
          </p:nvPr>
        </p:nvSpPr>
        <p:spPr bwMode="white">
          <a:xfrm>
            <a:off x="479425" y="4220210"/>
            <a:ext cx="263017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7"/>
            </p:custDataLst>
          </p:nvPr>
        </p:nvSpPr>
        <p:spPr bwMode="white">
          <a:xfrm>
            <a:off x="767080" y="5156835"/>
            <a:ext cx="59842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8"/>
            </p:custDataLst>
          </p:nvPr>
        </p:nvSpPr>
        <p:spPr bwMode="white">
          <a:xfrm>
            <a:off x="720090" y="5949315"/>
            <a:ext cx="60305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67980" y="4004945"/>
            <a:ext cx="3362325" cy="218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980440"/>
            <a:ext cx="613283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365440"/>
            <a:ext cx="10800000" cy="2357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27800" y="1700530"/>
            <a:ext cx="4472940" cy="2543175"/>
          </a:xfrm>
          <a:prstGeom prst="rect">
            <a:avLst/>
          </a:prstGeom>
        </p:spPr>
      </p:pic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623570" y="1844675"/>
            <a:ext cx="42951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695325" y="2637155"/>
            <a:ext cx="24631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695325" y="3481705"/>
            <a:ext cx="25209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767080" y="4345940"/>
            <a:ext cx="407797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white">
          <a:xfrm>
            <a:off x="623570" y="5210175"/>
            <a:ext cx="10473055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41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03745" y="4436745"/>
            <a:ext cx="3790950" cy="2124075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623570" y="980440"/>
            <a:ext cx="733488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23570" y="1917065"/>
            <a:ext cx="878903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644525" y="3213100"/>
            <a:ext cx="1031875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623570" y="4529455"/>
            <a:ext cx="613283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176135" y="3933190"/>
            <a:ext cx="3790950" cy="2124075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623570" y="980440"/>
            <a:ext cx="41173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4757420" y="1052830"/>
            <a:ext cx="44742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95325" y="1917065"/>
            <a:ext cx="239903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3143885" y="1917065"/>
            <a:ext cx="24460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5664200" y="1917065"/>
            <a:ext cx="42767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white">
          <a:xfrm>
            <a:off x="720090" y="2780665"/>
            <a:ext cx="91986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white">
          <a:xfrm>
            <a:off x="623570" y="3573145"/>
            <a:ext cx="34531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82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r="60528"/>
          <a:stretch>
            <a:fillRect/>
          </a:stretch>
        </p:blipFill>
        <p:spPr>
          <a:xfrm>
            <a:off x="4295775" y="3573145"/>
            <a:ext cx="2846070" cy="307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