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3" r:id="rId4"/>
    <p:sldId id="352" r:id="rId5"/>
    <p:sldId id="350" r:id="rId6"/>
    <p:sldId id="349" r:id="rId7"/>
    <p:sldId id="348" r:id="rId8"/>
    <p:sldId id="346" r:id="rId9"/>
    <p:sldId id="386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10" Type="http://schemas.openxmlformats.org/officeDocument/2006/relationships/image" Target="../media/image27.png"/><Relationship Id="rId4" Type="http://schemas.openxmlformats.org/officeDocument/2006/relationships/tags" Target="../tags/tag19.xml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25.xml"/><Relationship Id="rId7" Type="http://schemas.openxmlformats.org/officeDocument/2006/relationships/image" Target="../media/image28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30.xml"/><Relationship Id="rId7" Type="http://schemas.openxmlformats.org/officeDocument/2006/relationships/image" Target="../media/image29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34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10" Type="http://schemas.openxmlformats.org/officeDocument/2006/relationships/image" Target="../media/image38.png"/><Relationship Id="rId4" Type="http://schemas.openxmlformats.org/officeDocument/2006/relationships/tags" Target="../tags/tag44.xml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image" Target="../media/image38.png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12" Type="http://schemas.openxmlformats.org/officeDocument/2006/relationships/image" Target="../media/image41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image" Target="../media/image40.png"/><Relationship Id="rId5" Type="http://schemas.openxmlformats.org/officeDocument/2006/relationships/tags" Target="../tags/tag52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1.xml"/><Relationship Id="rId9" Type="http://schemas.openxmlformats.org/officeDocument/2006/relationships/tags" Target="../tags/tag5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5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90420" y="3128645"/>
            <a:ext cx="80105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3809" y="1248387"/>
            <a:ext cx="361904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060" y="2420620"/>
            <a:ext cx="2197100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41375"/>
            <a:ext cx="10224770" cy="589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7"/>
          <a:stretch>
            <a:fillRect/>
          </a:stretch>
        </p:blipFill>
        <p:spPr>
          <a:xfrm>
            <a:off x="720090" y="837115"/>
            <a:ext cx="10800080" cy="354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3751946"/>
            <a:ext cx="314285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485" y="4293235"/>
            <a:ext cx="3669030" cy="245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5577260"/>
            <a:ext cx="990476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75" y="756920"/>
            <a:ext cx="9975850" cy="414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4220845"/>
            <a:ext cx="230060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4019" r="40222" b="4839"/>
          <a:stretch>
            <a:fillRect/>
          </a:stretch>
        </p:blipFill>
        <p:spPr>
          <a:xfrm>
            <a:off x="8040370" y="1124585"/>
            <a:ext cx="3168650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720090" y="1124585"/>
            <a:ext cx="770128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8047355" y="1196975"/>
            <a:ext cx="3245485" cy="366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720090" y="1844675"/>
            <a:ext cx="256730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767080" y="2637155"/>
            <a:ext cx="406717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695325" y="3500755"/>
            <a:ext cx="43675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white">
          <a:xfrm>
            <a:off x="623570" y="4398645"/>
            <a:ext cx="292481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517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4019" r="40222" b="4839"/>
          <a:stretch>
            <a:fillRect/>
          </a:stretch>
        </p:blipFill>
        <p:spPr>
          <a:xfrm>
            <a:off x="7895590" y="3068955"/>
            <a:ext cx="3168650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720090" y="747395"/>
            <a:ext cx="8773795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720090" y="3213100"/>
            <a:ext cx="586740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95325" y="4076700"/>
            <a:ext cx="43884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623570" y="4940935"/>
            <a:ext cx="25850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4019" r="40222" b="4839"/>
          <a:stretch>
            <a:fillRect/>
          </a:stretch>
        </p:blipFill>
        <p:spPr>
          <a:xfrm>
            <a:off x="8040370" y="1124585"/>
            <a:ext cx="3168650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551180" y="980440"/>
            <a:ext cx="689292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695325" y="1844675"/>
            <a:ext cx="469836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623570" y="2637155"/>
            <a:ext cx="28257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623570" y="3501390"/>
            <a:ext cx="385191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020" y="3789045"/>
            <a:ext cx="3710940" cy="237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920750"/>
            <a:ext cx="9000000" cy="517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295" y="4077335"/>
            <a:ext cx="49784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0" r="75558" b="9665"/>
          <a:stretch>
            <a:fillRect/>
          </a:stretch>
        </p:blipFill>
        <p:spPr>
          <a:xfrm>
            <a:off x="9432925" y="3357245"/>
            <a:ext cx="2235200" cy="310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020" y="3789045"/>
            <a:ext cx="3710940" cy="237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3305"/>
            <a:ext cx="6229350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b="8734"/>
          <a:stretch>
            <a:fillRect/>
          </a:stretch>
        </p:blipFill>
        <p:spPr>
          <a:xfrm>
            <a:off x="6960235" y="972185"/>
            <a:ext cx="3784600" cy="2600960"/>
          </a:xfrm>
          <a:prstGeom prst="rect">
            <a:avLst/>
          </a:prstGeom>
        </p:spPr>
      </p:pic>
      <p:sp useBgFill="1">
        <p:nvSpPr>
          <p:cNvPr id="19" name="矩形 18"/>
          <p:cNvSpPr/>
          <p:nvPr>
            <p:custDataLst>
              <p:tags r:id="rId1"/>
            </p:custDataLst>
          </p:nvPr>
        </p:nvSpPr>
        <p:spPr bwMode="white">
          <a:xfrm>
            <a:off x="681990" y="2708910"/>
            <a:ext cx="415544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720090" y="3573145"/>
            <a:ext cx="98831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551180" y="4364990"/>
            <a:ext cx="325945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3863975" y="4497070"/>
            <a:ext cx="216027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10299065" cy="414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3790" y="4149090"/>
            <a:ext cx="318135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995" y="828490"/>
            <a:ext cx="9784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44335" y="980440"/>
            <a:ext cx="3423285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6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1052830"/>
            <a:ext cx="3423285" cy="2744470"/>
          </a:xfrm>
          <a:prstGeom prst="rect">
            <a:avLst/>
          </a:prstGeom>
        </p:spPr>
      </p:pic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551180" y="1052830"/>
            <a:ext cx="67221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551180" y="1977390"/>
            <a:ext cx="754316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720090" y="3357245"/>
            <a:ext cx="67697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720090" y="4149090"/>
            <a:ext cx="33616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white">
          <a:xfrm>
            <a:off x="623570" y="4940935"/>
            <a:ext cx="405701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white">
          <a:xfrm>
            <a:off x="551180" y="5805170"/>
            <a:ext cx="95034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72185"/>
            <a:ext cx="9424035" cy="407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2204720"/>
            <a:ext cx="2955290" cy="2390140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263525" y="980440"/>
            <a:ext cx="58318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10295" y="2204720"/>
            <a:ext cx="2961005" cy="2374265"/>
          </a:xfrm>
          <a:prstGeom prst="rect">
            <a:avLst/>
          </a:prstGeom>
        </p:spPr>
      </p:pic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263525" y="1844675"/>
            <a:ext cx="464439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5015865" y="2004695"/>
            <a:ext cx="312547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335280" y="2901950"/>
            <a:ext cx="39408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white">
          <a:xfrm>
            <a:off x="4329430" y="2997200"/>
            <a:ext cx="398589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white">
          <a:xfrm>
            <a:off x="390525" y="3717290"/>
            <a:ext cx="409511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8"/>
            </p:custDataLst>
          </p:nvPr>
        </p:nvSpPr>
        <p:spPr bwMode="white">
          <a:xfrm>
            <a:off x="4485640" y="3623945"/>
            <a:ext cx="30219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9"/>
            </p:custDataLst>
          </p:nvPr>
        </p:nvSpPr>
        <p:spPr bwMode="white">
          <a:xfrm>
            <a:off x="335280" y="4344035"/>
            <a:ext cx="80003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2204720"/>
            <a:ext cx="2955290" cy="2390140"/>
          </a:xfrm>
          <a:prstGeom prst="rect">
            <a:avLst/>
          </a:prstGeom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551180" y="1124585"/>
            <a:ext cx="1028700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407035" y="1988820"/>
            <a:ext cx="66363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699135" y="2780665"/>
            <a:ext cx="47618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699135" y="3644900"/>
            <a:ext cx="513207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767080" y="4648200"/>
            <a:ext cx="771398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9314180" cy="38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2633345"/>
            <a:ext cx="50546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6750" r="38224" b="11302"/>
          <a:stretch>
            <a:fillRect/>
          </a:stretch>
        </p:blipFill>
        <p:spPr>
          <a:xfrm>
            <a:off x="9768205" y="1059815"/>
            <a:ext cx="2225675" cy="309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3333" y="2192017"/>
            <a:ext cx="571428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" r="71330" b="6846"/>
          <a:stretch>
            <a:fillRect/>
          </a:stretch>
        </p:blipFill>
        <p:spPr>
          <a:xfrm>
            <a:off x="4774565" y="2840355"/>
            <a:ext cx="2642870" cy="356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5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3333" y="2871975"/>
            <a:ext cx="961904" cy="38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7" t="23820" r="19991" b="6850"/>
          <a:stretch>
            <a:fillRect/>
          </a:stretch>
        </p:blipFill>
        <p:spPr>
          <a:xfrm>
            <a:off x="4331698" y="3429635"/>
            <a:ext cx="3528605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77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58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872380" y="2716768"/>
            <a:ext cx="371428" cy="38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4888" y="4220845"/>
            <a:ext cx="2562225" cy="2357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83735" y="3644900"/>
            <a:ext cx="3224530" cy="193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31"/>
          <a:stretch>
            <a:fillRect/>
          </a:stretch>
        </p:blipFill>
        <p:spPr>
          <a:xfrm>
            <a:off x="720090" y="923475"/>
            <a:ext cx="10800080" cy="169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33" t="2635" r="13486" b="28604"/>
          <a:stretch>
            <a:fillRect/>
          </a:stretch>
        </p:blipFill>
        <p:spPr>
          <a:xfrm>
            <a:off x="4187825" y="2493010"/>
            <a:ext cx="3816350" cy="396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767080" y="980440"/>
            <a:ext cx="10559415" cy="56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2023-12-17T01:53:00Z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