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302" r:id="rId2"/>
    <p:sldId id="354" r:id="rId3"/>
    <p:sldId id="353" r:id="rId4"/>
    <p:sldId id="352" r:id="rId5"/>
    <p:sldId id="351" r:id="rId6"/>
    <p:sldId id="350" r:id="rId7"/>
    <p:sldId id="349" r:id="rId8"/>
    <p:sldId id="347" r:id="rId9"/>
    <p:sldId id="346" r:id="rId10"/>
    <p:sldId id="345" r:id="rId11"/>
    <p:sldId id="343" r:id="rId12"/>
    <p:sldId id="342" r:id="rId13"/>
    <p:sldId id="341" r:id="rId14"/>
    <p:sldId id="340" r:id="rId15"/>
    <p:sldId id="338" r:id="rId16"/>
    <p:sldId id="337" r:id="rId17"/>
    <p:sldId id="335" r:id="rId18"/>
    <p:sldId id="334" r:id="rId19"/>
    <p:sldId id="332" r:id="rId20"/>
    <p:sldId id="331" r:id="rId21"/>
    <p:sldId id="329" r:id="rId22"/>
    <p:sldId id="328" r:id="rId23"/>
    <p:sldId id="326" r:id="rId24"/>
    <p:sldId id="325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8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54685" y="1994535"/>
            <a:ext cx="10882630" cy="14338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486150" y="4064000"/>
            <a:ext cx="5219700" cy="738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6000" y="684980"/>
            <a:ext cx="9000000" cy="25122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79423" y="2493249"/>
            <a:ext cx="1628571" cy="496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8" r="18300" b="6096"/>
          <a:stretch>
            <a:fillRect/>
          </a:stretch>
        </p:blipFill>
        <p:spPr>
          <a:xfrm>
            <a:off x="3331528" y="3212465"/>
            <a:ext cx="5528945" cy="3491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115" y="837565"/>
            <a:ext cx="10351770" cy="589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56495" y="3495040"/>
            <a:ext cx="556895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7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475" y="762000"/>
            <a:ext cx="10179050" cy="5970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10140" y="5156835"/>
            <a:ext cx="490855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20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86666" y="2098630"/>
            <a:ext cx="1095238" cy="45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96190" y="2136821"/>
            <a:ext cx="533333" cy="401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86666" y="3053402"/>
            <a:ext cx="304761" cy="372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06" r="82225" b="5973"/>
          <a:stretch>
            <a:fillRect/>
          </a:stretch>
        </p:blipFill>
        <p:spPr>
          <a:xfrm>
            <a:off x="9192260" y="2853055"/>
            <a:ext cx="1919605" cy="3168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965200"/>
            <a:ext cx="9544685" cy="3712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104380" y="3547745"/>
            <a:ext cx="1062355" cy="892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41" r="28222" b="5969"/>
          <a:stretch>
            <a:fillRect/>
          </a:stretch>
        </p:blipFill>
        <p:spPr>
          <a:xfrm>
            <a:off x="8760460" y="3284855"/>
            <a:ext cx="2336800" cy="2790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83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24761" y="2081738"/>
            <a:ext cx="314285" cy="382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56" r="78227" b="7425"/>
          <a:stretch>
            <a:fillRect/>
          </a:stretch>
        </p:blipFill>
        <p:spPr>
          <a:xfrm>
            <a:off x="4920298" y="2708910"/>
            <a:ext cx="2351405" cy="2951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580" y="756920"/>
            <a:ext cx="10022840" cy="4130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56885" y="4212590"/>
            <a:ext cx="60515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08" t="2350" r="41557" b="5329"/>
          <a:stretch>
            <a:fillRect/>
          </a:stretch>
        </p:blipFill>
        <p:spPr>
          <a:xfrm>
            <a:off x="8543925" y="4004945"/>
            <a:ext cx="2127885" cy="2675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23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080" y="2852870"/>
            <a:ext cx="10800000" cy="2718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2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91428" y="2192874"/>
            <a:ext cx="980952" cy="391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9695" y="4725035"/>
            <a:ext cx="6815455" cy="1395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45"/>
          <a:stretch>
            <a:fillRect/>
          </a:stretch>
        </p:blipFill>
        <p:spPr>
          <a:xfrm>
            <a:off x="1660843" y="716280"/>
            <a:ext cx="8870315" cy="60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80550" y="3860800"/>
            <a:ext cx="546100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2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9280" y="1172210"/>
            <a:ext cx="10345420" cy="309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836745"/>
            <a:ext cx="100762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37211" y="6010078"/>
            <a:ext cx="1412808" cy="382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052736"/>
            <a:ext cx="107461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13049" y="3842587"/>
            <a:ext cx="303242" cy="379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39734" y="3842587"/>
            <a:ext cx="322194" cy="370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75896" y="3852077"/>
            <a:ext cx="303242" cy="370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12057" y="3842587"/>
            <a:ext cx="312718" cy="379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29266" y="3852077"/>
            <a:ext cx="312718" cy="360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57445" y="5531681"/>
            <a:ext cx="303242" cy="256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78552" y="167469"/>
            <a:ext cx="5225760" cy="990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9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6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0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3020815"/>
            <a:ext cx="371427" cy="381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2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2154393"/>
            <a:ext cx="419047" cy="381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2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62857" y="3031495"/>
            <a:ext cx="1095238" cy="495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9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262857" y="5474262"/>
            <a:ext cx="1771428" cy="419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0045" y="1917065"/>
            <a:ext cx="9363710" cy="3211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075" y="756920"/>
            <a:ext cx="10229850" cy="1777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11"/>
          <a:stretch>
            <a:fillRect/>
          </a:stretch>
        </p:blipFill>
        <p:spPr>
          <a:xfrm>
            <a:off x="1487805" y="2708275"/>
            <a:ext cx="10229850" cy="3960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9912350" y="3573145"/>
            <a:ext cx="596265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8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53333" y="3921411"/>
            <a:ext cx="304761" cy="372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6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86666" y="4100786"/>
            <a:ext cx="371428" cy="381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24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2023-12-17T01:45:50Z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