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6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7" r:id="rId11"/>
    <p:sldId id="344" r:id="rId12"/>
    <p:sldId id="343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8.png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33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48050" y="3102610"/>
            <a:ext cx="5295900" cy="65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2"/>
          <a:stretch/>
        </p:blipFill>
        <p:spPr>
          <a:xfrm>
            <a:off x="839416" y="980728"/>
            <a:ext cx="10800000" cy="172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8463" y="2068293"/>
            <a:ext cx="352380" cy="38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78"/>
          <a:stretch/>
        </p:blipFill>
        <p:spPr>
          <a:xfrm>
            <a:off x="191344" y="2996953"/>
            <a:ext cx="5904656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76" b="5127"/>
          <a:stretch/>
        </p:blipFill>
        <p:spPr>
          <a:xfrm>
            <a:off x="6240016" y="2924944"/>
            <a:ext cx="5904656" cy="230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3" r="16885" b="9420"/>
          <a:stretch>
            <a:fillRect/>
          </a:stretch>
        </p:blipFill>
        <p:spPr>
          <a:xfrm>
            <a:off x="1607820" y="3429000"/>
            <a:ext cx="8976360" cy="295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54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3" r="16885" b="9420"/>
          <a:stretch>
            <a:fillRect/>
          </a:stretch>
        </p:blipFill>
        <p:spPr>
          <a:xfrm>
            <a:off x="1607820" y="3429000"/>
            <a:ext cx="8976360" cy="295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0476" y="1062473"/>
            <a:ext cx="1104761" cy="38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1960580"/>
            <a:ext cx="495238" cy="37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761" y="2849133"/>
            <a:ext cx="590476" cy="37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3" r="16885" b="9420"/>
          <a:stretch>
            <a:fillRect/>
          </a:stretch>
        </p:blipFill>
        <p:spPr>
          <a:xfrm>
            <a:off x="1607820" y="3572510"/>
            <a:ext cx="8976360" cy="295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6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066876"/>
            <a:ext cx="838095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1963211"/>
            <a:ext cx="580952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2857" y="2859546"/>
            <a:ext cx="809523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3" r="16885" b="9420"/>
          <a:stretch>
            <a:fillRect/>
          </a:stretch>
        </p:blipFill>
        <p:spPr>
          <a:xfrm>
            <a:off x="1607820" y="3572510"/>
            <a:ext cx="8976360" cy="295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433197" cy="375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" t="70126" r="7991"/>
          <a:stretch>
            <a:fillRect/>
          </a:stretch>
        </p:blipFill>
        <p:spPr>
          <a:xfrm>
            <a:off x="2135560" y="5766210"/>
            <a:ext cx="7200949" cy="107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15"/>
          <a:stretch/>
        </p:blipFill>
        <p:spPr>
          <a:xfrm>
            <a:off x="1703512" y="4327798"/>
            <a:ext cx="9433197" cy="151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5"/>
          <a:stretch/>
        </p:blipFill>
        <p:spPr>
          <a:xfrm>
            <a:off x="839416" y="764704"/>
            <a:ext cx="10800000" cy="308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3225" y="1765472"/>
            <a:ext cx="419048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883469"/>
            <a:ext cx="10800000" cy="28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31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9000000" cy="4877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595" y="4580890"/>
            <a:ext cx="5638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1095" y="2536190"/>
            <a:ext cx="3296920" cy="175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4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4076700"/>
            <a:ext cx="4266565" cy="255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53125" y="2781935"/>
            <a:ext cx="4667250" cy="279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0" y="972000"/>
            <a:ext cx="10800000" cy="54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360" y="1073150"/>
            <a:ext cx="67475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360" y="1915795"/>
            <a:ext cx="93414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360" y="2678430"/>
            <a:ext cx="946785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360" y="3397250"/>
            <a:ext cx="16192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360" y="4209415"/>
            <a:ext cx="986091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360" y="5501005"/>
            <a:ext cx="889698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189550" y="1172845"/>
            <a:ext cx="119443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2004775" y="3397250"/>
            <a:ext cx="65468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1039" y="742092"/>
            <a:ext cx="2321625" cy="1390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7" grpId="0" bldLvl="0" animBg="1"/>
      <p:bldP spid="21" grpId="0" bldLvl="0" animBg="1"/>
      <p:bldP spid="25" grpId="0" bldLvl="0" animBg="1"/>
      <p:bldP spid="2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65175"/>
            <a:ext cx="9000000" cy="4102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4221480"/>
            <a:ext cx="3342640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172228"/>
            <a:ext cx="552380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2840801"/>
            <a:ext cx="209523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6865" y="3644900"/>
            <a:ext cx="3938270" cy="284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1191267"/>
            <a:ext cx="314285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622040"/>
            <a:ext cx="5527675" cy="224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1550" y="3284855"/>
            <a:ext cx="4474210" cy="281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9330" y="2997200"/>
            <a:ext cx="3827145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0145" y="836930"/>
            <a:ext cx="482854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135" y="1052830"/>
            <a:ext cx="6115685" cy="176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3140710"/>
            <a:ext cx="926147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720090" y="4316095"/>
            <a:ext cx="28143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95325" y="5013325"/>
            <a:ext cx="1049718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6331" y="916350"/>
            <a:ext cx="2960189" cy="2141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47" y="828490"/>
            <a:ext cx="1038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3013817"/>
            <a:ext cx="419048" cy="3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798763" y="3357245"/>
            <a:ext cx="6594475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727258" y="3357245"/>
            <a:ext cx="6594475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727258" y="3429000"/>
            <a:ext cx="6594475" cy="329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1715"/>
            <a:ext cx="103574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72312"/>
            <a:ext cx="5790476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00985"/>
            <a:ext cx="102069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20135"/>
            <a:ext cx="21259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white">
          <a:xfrm>
            <a:off x="2817495" y="3500755"/>
            <a:ext cx="776414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727259" y="4133722"/>
            <a:ext cx="5185166" cy="259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6955"/>
            <a:ext cx="1047115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69427"/>
            <a:ext cx="4866666" cy="43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90495"/>
            <a:ext cx="10241280" cy="184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727258" y="4581128"/>
            <a:ext cx="4290441" cy="2145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35" y="692696"/>
            <a:ext cx="10153417" cy="4273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68"/>
          <a:stretch/>
        </p:blipFill>
        <p:spPr>
          <a:xfrm>
            <a:off x="1415480" y="4973041"/>
            <a:ext cx="10153417" cy="176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