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0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1" r:id="rId11"/>
    <p:sldId id="340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8" r:id="rId22"/>
    <p:sldId id="327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6" d="100"/>
          <a:sy n="56" d="100"/>
        </p:scale>
        <p:origin x="1450" y="61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4.png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92785" y="2018030"/>
            <a:ext cx="10806430" cy="13862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59230" y="4197985"/>
            <a:ext cx="9272905" cy="757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766935" cy="406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8" r="7554"/>
          <a:stretch>
            <a:fillRect/>
          </a:stretch>
        </p:blipFill>
        <p:spPr>
          <a:xfrm>
            <a:off x="839470" y="4817745"/>
            <a:ext cx="9028430" cy="190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37590"/>
            <a:ext cx="10417810" cy="14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67080" y="2625090"/>
            <a:ext cx="1009332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720090" y="3537585"/>
            <a:ext cx="712914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8" r="7554"/>
          <a:stretch>
            <a:fillRect/>
          </a:stretch>
        </p:blipFill>
        <p:spPr>
          <a:xfrm>
            <a:off x="1605785" y="4725144"/>
            <a:ext cx="9028430" cy="190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975674"/>
            <a:ext cx="352380" cy="39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5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1239192"/>
            <a:ext cx="352380" cy="38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463790" y="1917065"/>
            <a:ext cx="3624580" cy="140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600" y="908500"/>
            <a:ext cx="9427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2918" y="3547112"/>
            <a:ext cx="498802" cy="33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1141" y="3555436"/>
            <a:ext cx="980977" cy="32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6310" y="5020310"/>
            <a:ext cx="1271905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5553" y="5411621"/>
            <a:ext cx="498802" cy="33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990"/>
            <a:ext cx="10249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982" y="3550044"/>
            <a:ext cx="6389995" cy="39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982" y="4381944"/>
            <a:ext cx="5920010" cy="39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982" y="5195759"/>
            <a:ext cx="4871580" cy="40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5030" y="6018530"/>
            <a:ext cx="798576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69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69500"/>
            <a:ext cx="9577064" cy="3021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25" y="3691216"/>
            <a:ext cx="9577064" cy="305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2685"/>
            <a:ext cx="10030460" cy="123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644140"/>
            <a:ext cx="1009967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411220"/>
            <a:ext cx="1009967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154590"/>
            <a:ext cx="4276190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19810"/>
            <a:ext cx="1006094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848634"/>
            <a:ext cx="9904761" cy="4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592070"/>
            <a:ext cx="741489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243580"/>
            <a:ext cx="1007618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078605"/>
            <a:ext cx="1016762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797425"/>
            <a:ext cx="1016762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5583555"/>
            <a:ext cx="424561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bldLvl="0" animBg="1"/>
      <p:bldP spid="15" grpId="0" bldLvl="0" animBg="1"/>
      <p:bldP spid="18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1257936"/>
            <a:ext cx="352380" cy="3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2351"/>
          <a:stretch>
            <a:fillRect/>
          </a:stretch>
        </p:blipFill>
        <p:spPr>
          <a:xfrm>
            <a:off x="1210945" y="822325"/>
            <a:ext cx="9770110" cy="577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95" y="2564765"/>
            <a:ext cx="59118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413" y="746760"/>
            <a:ext cx="9655175" cy="598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95" y="4436745"/>
            <a:ext cx="53594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50" y="764355"/>
            <a:ext cx="10484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81149" y="4931557"/>
            <a:ext cx="1054023" cy="4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15893" y="5885383"/>
            <a:ext cx="1044777" cy="46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5756" y="5903904"/>
            <a:ext cx="989303" cy="41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571" y="1268184"/>
            <a:ext cx="304761" cy="1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0476" y="1306401"/>
            <a:ext cx="1038095" cy="42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666" y="1258629"/>
            <a:ext cx="1038095" cy="47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67619" y="2156737"/>
            <a:ext cx="1019047" cy="42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05268" y="3789045"/>
            <a:ext cx="9181465" cy="19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795" y="685165"/>
            <a:ext cx="9884410" cy="405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8" r="7554"/>
          <a:stretch>
            <a:fillRect/>
          </a:stretch>
        </p:blipFill>
        <p:spPr>
          <a:xfrm>
            <a:off x="1630045" y="4796790"/>
            <a:ext cx="9137650" cy="192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