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62" r:id="rId3"/>
    <p:sldId id="361" r:id="rId4"/>
    <p:sldId id="360" r:id="rId5"/>
    <p:sldId id="359" r:id="rId6"/>
    <p:sldId id="357" r:id="rId7"/>
    <p:sldId id="355" r:id="rId8"/>
    <p:sldId id="353" r:id="rId9"/>
    <p:sldId id="351" r:id="rId10"/>
    <p:sldId id="349" r:id="rId11"/>
    <p:sldId id="348" r:id="rId12"/>
    <p:sldId id="346" r:id="rId13"/>
    <p:sldId id="344" r:id="rId14"/>
    <p:sldId id="342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0" r:id="rId23"/>
    <p:sldId id="328" r:id="rId24"/>
    <p:sldId id="327" r:id="rId25"/>
    <p:sldId id="32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66645" y="3133725"/>
            <a:ext cx="74580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565" y="755015"/>
            <a:ext cx="8992870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3141345"/>
            <a:ext cx="47117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915920"/>
            <a:ext cx="762825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"/>
            </p:custDataLst>
          </p:nvPr>
        </p:nvSpPr>
        <p:spPr bwMode="white">
          <a:xfrm>
            <a:off x="2927985" y="3717290"/>
            <a:ext cx="326326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73580"/>
            <a:ext cx="527113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07895" y="2781300"/>
            <a:ext cx="479107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154752"/>
            <a:ext cx="352380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60615"/>
            <a:ext cx="10800000" cy="17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83" y="756920"/>
            <a:ext cx="8830333" cy="2838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328" y="2996952"/>
            <a:ext cx="576064" cy="59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8" r="4885" b="6003"/>
          <a:stretch>
            <a:fillRect/>
          </a:stretch>
        </p:blipFill>
        <p:spPr>
          <a:xfrm>
            <a:off x="1921065" y="3595389"/>
            <a:ext cx="6119151" cy="1758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854" y="5336663"/>
            <a:ext cx="9145016" cy="152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115959"/>
            <a:ext cx="419047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1219999"/>
            <a:ext cx="371427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832215" y="1844675"/>
            <a:ext cx="25431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3077991"/>
            <a:ext cx="590476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9523" y="4955277"/>
            <a:ext cx="200000" cy="3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3809" y="5088689"/>
            <a:ext cx="361904" cy="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380" y="4945748"/>
            <a:ext cx="304761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72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96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329523" y="4108654"/>
            <a:ext cx="590477" cy="38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1560"/>
            <a:ext cx="785177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73885"/>
            <a:ext cx="633285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48585"/>
            <a:ext cx="79121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411220"/>
            <a:ext cx="45186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173251"/>
            <a:ext cx="2438095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295" y="828675"/>
            <a:ext cx="9249410" cy="429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" r="37552" b="3011"/>
          <a:stretch>
            <a:fillRect/>
          </a:stretch>
        </p:blipFill>
        <p:spPr>
          <a:xfrm>
            <a:off x="5952490" y="4653280"/>
            <a:ext cx="4427855" cy="184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995" y="828675"/>
            <a:ext cx="9224010" cy="438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" r="37552" b="3011"/>
          <a:stretch>
            <a:fillRect/>
          </a:stretch>
        </p:blipFill>
        <p:spPr>
          <a:xfrm>
            <a:off x="5232400" y="4581525"/>
            <a:ext cx="4427855" cy="184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54743"/>
            <a:ext cx="10800000" cy="477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65113"/>
            <a:ext cx="36366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08698"/>
            <a:ext cx="10100310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186978"/>
            <a:ext cx="10499090" cy="228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" r="37552" b="3011"/>
          <a:stretch>
            <a:fillRect/>
          </a:stretch>
        </p:blipFill>
        <p:spPr>
          <a:xfrm>
            <a:off x="5931536" y="764704"/>
            <a:ext cx="4384244" cy="1825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44768"/>
            <a:ext cx="352380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2380" y="2174798"/>
            <a:ext cx="1104761" cy="3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761" y="2174798"/>
            <a:ext cx="1666666" cy="3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3809" y="3062577"/>
            <a:ext cx="1076190" cy="38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6666" y="3062577"/>
            <a:ext cx="304761" cy="37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5238" y="3950357"/>
            <a:ext cx="1904761" cy="37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28490"/>
            <a:ext cx="107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1030" y="3632450"/>
            <a:ext cx="1643957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501" y="3632450"/>
            <a:ext cx="2432677" cy="38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501" y="4449876"/>
            <a:ext cx="1681968" cy="37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1983" y="4449876"/>
            <a:ext cx="2974328" cy="37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2501" y="5305321"/>
            <a:ext cx="3858074" cy="33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2501" y="6122747"/>
            <a:ext cx="1938539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667" y="828490"/>
            <a:ext cx="9578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2197735"/>
            <a:ext cx="404495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712085" y="3284855"/>
            <a:ext cx="486283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2567940" y="4581525"/>
            <a:ext cx="404495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2279650" y="5783580"/>
            <a:ext cx="404495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996153"/>
            <a:ext cx="371428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653095"/>
            <a:ext cx="10800000" cy="74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1"/>
          <a:stretch>
            <a:fillRect/>
          </a:stretch>
        </p:blipFill>
        <p:spPr>
          <a:xfrm>
            <a:off x="720090" y="765360"/>
            <a:ext cx="10800080" cy="345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4" b="6874"/>
          <a:stretch>
            <a:fillRect/>
          </a:stretch>
        </p:blipFill>
        <p:spPr>
          <a:xfrm>
            <a:off x="3278188" y="4267835"/>
            <a:ext cx="5635625" cy="207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29546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11860" y="1844675"/>
            <a:ext cx="37998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623570" y="2612390"/>
            <a:ext cx="46018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01980" y="3429000"/>
            <a:ext cx="40347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01980" y="4293235"/>
            <a:ext cx="327977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767715" y="5085080"/>
            <a:ext cx="798068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4" b="6874"/>
          <a:stretch>
            <a:fillRect/>
          </a:stretch>
        </p:blipFill>
        <p:spPr>
          <a:xfrm>
            <a:off x="6240016" y="1573212"/>
            <a:ext cx="5635625" cy="207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2023-12-16T17:04:40Z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