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4" r:id="rId4"/>
    <p:sldId id="353" r:id="rId5"/>
    <p:sldId id="352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6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3.xml"/><Relationship Id="rId7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41.xml"/><Relationship Id="rId7" Type="http://schemas.openxmlformats.org/officeDocument/2006/relationships/image" Target="../media/image34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0320" y="3021330"/>
            <a:ext cx="9610725" cy="81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229460"/>
            <a:ext cx="1361904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1219924"/>
            <a:ext cx="838095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3107966"/>
            <a:ext cx="1742857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3250999"/>
            <a:ext cx="371428" cy="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0476" y="3355890"/>
            <a:ext cx="371428" cy="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095" y="3107966"/>
            <a:ext cx="1714285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2223615"/>
            <a:ext cx="314284" cy="40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4202230"/>
            <a:ext cx="323809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5193215"/>
            <a:ext cx="619047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28490"/>
            <a:ext cx="1068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2410" y="5909733"/>
            <a:ext cx="791669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50" y="828675"/>
            <a:ext cx="10452100" cy="430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2962" r="8885" b="31248"/>
          <a:stretch>
            <a:fillRect/>
          </a:stretch>
        </p:blipFill>
        <p:spPr>
          <a:xfrm>
            <a:off x="8041005" y="4221480"/>
            <a:ext cx="2936240" cy="246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4740"/>
            <a:ext cx="44303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27920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623570" y="2708910"/>
            <a:ext cx="573151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767080" y="4549140"/>
            <a:ext cx="82708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695325" y="5396865"/>
            <a:ext cx="72148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094740"/>
            <a:ext cx="605345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681990" y="2420620"/>
            <a:ext cx="72345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623570" y="3333750"/>
            <a:ext cx="356425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23570" y="4133850"/>
            <a:ext cx="681863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2962" r="8885" b="31248"/>
          <a:stretch>
            <a:fillRect/>
          </a:stretch>
        </p:blipFill>
        <p:spPr>
          <a:xfrm>
            <a:off x="8041005" y="1064260"/>
            <a:ext cx="2936240" cy="246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32" y="900245"/>
            <a:ext cx="106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08685"/>
            <a:ext cx="93370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48665" y="1772920"/>
            <a:ext cx="32988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681990" y="2627630"/>
            <a:ext cx="47193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5375910" y="2675255"/>
            <a:ext cx="19475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81990" y="3464560"/>
            <a:ext cx="1013968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681990" y="5156835"/>
            <a:ext cx="42360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551180" y="5951220"/>
            <a:ext cx="65951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78" y="685165"/>
            <a:ext cx="10164445" cy="336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34224" b="4810"/>
          <a:stretch>
            <a:fillRect/>
          </a:stretch>
        </p:blipFill>
        <p:spPr>
          <a:xfrm>
            <a:off x="3463608" y="4149090"/>
            <a:ext cx="5264785" cy="240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108813"/>
            <a:ext cx="390476" cy="40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388" y="828675"/>
            <a:ext cx="9801225" cy="370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908685"/>
            <a:ext cx="10088880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34224" b="4810"/>
          <a:stretch>
            <a:fillRect/>
          </a:stretch>
        </p:blipFill>
        <p:spPr>
          <a:xfrm>
            <a:off x="3790950" y="4533265"/>
            <a:ext cx="4610100" cy="210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127760" y="2488565"/>
            <a:ext cx="917384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71905" y="3902075"/>
            <a:ext cx="90849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267"/>
            <a:ext cx="4980952" cy="42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17065"/>
            <a:ext cx="49809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623570" y="2637155"/>
            <a:ext cx="83000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34224" b="4810"/>
          <a:stretch>
            <a:fillRect/>
          </a:stretch>
        </p:blipFill>
        <p:spPr>
          <a:xfrm>
            <a:off x="3790950" y="3456940"/>
            <a:ext cx="4610100" cy="210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9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1723" r="8655" b="42927"/>
          <a:stretch>
            <a:fillRect/>
          </a:stretch>
        </p:blipFill>
        <p:spPr>
          <a:xfrm>
            <a:off x="4043725" y="2708910"/>
            <a:ext cx="410455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9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1723" r="8655" b="42927"/>
          <a:stretch>
            <a:fillRect/>
          </a:stretch>
        </p:blipFill>
        <p:spPr>
          <a:xfrm>
            <a:off x="4043725" y="4287520"/>
            <a:ext cx="410455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075690"/>
            <a:ext cx="5395595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695325" y="2780665"/>
            <a:ext cx="550672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720090" y="4436745"/>
            <a:ext cx="642556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389"/>
            <a:ext cx="5666666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60245"/>
            <a:ext cx="94589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47645"/>
            <a:ext cx="40817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655695"/>
            <a:ext cx="702945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1723" r="8655" b="42927"/>
          <a:stretch>
            <a:fillRect/>
          </a:stretch>
        </p:blipFill>
        <p:spPr>
          <a:xfrm>
            <a:off x="7249205" y="2709545"/>
            <a:ext cx="410455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3906800"/>
            <a:ext cx="600000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8" t="2492" r="7765" b="46254"/>
          <a:stretch>
            <a:fillRect/>
          </a:stretch>
        </p:blipFill>
        <p:spPr>
          <a:xfrm>
            <a:off x="7463790" y="3068955"/>
            <a:ext cx="396049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8" t="2492" r="7765" b="46254"/>
          <a:stretch>
            <a:fillRect/>
          </a:stretch>
        </p:blipFill>
        <p:spPr>
          <a:xfrm>
            <a:off x="6600190" y="3140710"/>
            <a:ext cx="396049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b="2351"/>
          <a:stretch>
            <a:fillRect/>
          </a:stretch>
        </p:blipFill>
        <p:spPr>
          <a:xfrm>
            <a:off x="1254760" y="890270"/>
            <a:ext cx="9682480" cy="577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4760" y="908685"/>
            <a:ext cx="4918710" cy="18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76655" y="2996565"/>
            <a:ext cx="4989830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1055370" y="4951095"/>
            <a:ext cx="482282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1182370" y="6093460"/>
            <a:ext cx="48228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>
            <p:custDataLst>
              <p:tags r:id="rId1"/>
            </p:custDataLst>
          </p:nvPr>
        </p:nvSpPr>
        <p:spPr bwMode="white">
          <a:xfrm>
            <a:off x="720090" y="1196975"/>
            <a:ext cx="777113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485390"/>
            <a:ext cx="974407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767080" y="3860800"/>
            <a:ext cx="685419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23570" y="5222240"/>
            <a:ext cx="351536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8" t="2492" r="7765" b="46254"/>
          <a:stretch>
            <a:fillRect/>
          </a:stretch>
        </p:blipFill>
        <p:spPr>
          <a:xfrm>
            <a:off x="7677150" y="3500755"/>
            <a:ext cx="396049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201405"/>
            <a:ext cx="380952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229181"/>
            <a:ext cx="352380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972185"/>
            <a:ext cx="9652635" cy="338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4600" y="2924810"/>
            <a:ext cx="4514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4" r="69561" b="4892"/>
          <a:stretch>
            <a:fillRect/>
          </a:stretch>
        </p:blipFill>
        <p:spPr>
          <a:xfrm>
            <a:off x="9911715" y="1269365"/>
            <a:ext cx="2025650" cy="261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756735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2980" y="2979402"/>
            <a:ext cx="371428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9375" r="21555" b="4888"/>
          <a:stretch>
            <a:fillRect/>
          </a:stretch>
        </p:blipFill>
        <p:spPr>
          <a:xfrm>
            <a:off x="9192260" y="3789045"/>
            <a:ext cx="2536190" cy="278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315550"/>
            <a:ext cx="438095" cy="40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130" y="4918525"/>
            <a:ext cx="10800000" cy="1019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3597"/>
          <a:stretch>
            <a:fillRect/>
          </a:stretch>
        </p:blipFill>
        <p:spPr>
          <a:xfrm>
            <a:off x="1072833" y="734695"/>
            <a:ext cx="10046335" cy="595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5322570"/>
            <a:ext cx="6191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9523" y="2153831"/>
            <a:ext cx="1209523" cy="5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