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66" r:id="rId3"/>
    <p:sldId id="363" r:id="rId4"/>
    <p:sldId id="362" r:id="rId5"/>
    <p:sldId id="361" r:id="rId6"/>
    <p:sldId id="359" r:id="rId7"/>
    <p:sldId id="358" r:id="rId8"/>
    <p:sldId id="357" r:id="rId9"/>
    <p:sldId id="356" r:id="rId10"/>
    <p:sldId id="355" r:id="rId11"/>
    <p:sldId id="354" r:id="rId12"/>
    <p:sldId id="352" r:id="rId13"/>
    <p:sldId id="350" r:id="rId14"/>
    <p:sldId id="348" r:id="rId15"/>
    <p:sldId id="346" r:id="rId16"/>
    <p:sldId id="345" r:id="rId17"/>
    <p:sldId id="343" r:id="rId18"/>
    <p:sldId id="341" r:id="rId19"/>
    <p:sldId id="340" r:id="rId20"/>
    <p:sldId id="337" r:id="rId21"/>
    <p:sldId id="335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47" autoAdjust="0"/>
    <p:restoredTop sz="94660"/>
  </p:normalViewPr>
  <p:slideViewPr>
    <p:cSldViewPr showGuides="1">
      <p:cViewPr varScale="1">
        <p:scale>
          <a:sx n="82" d="100"/>
          <a:sy n="82" d="100"/>
        </p:scale>
        <p:origin x="197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34.png"/><Relationship Id="rId4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15410"/>
            <a:ext cx="10872608" cy="3047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0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3745196"/>
            <a:ext cx="2885714" cy="32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495550" y="4404360"/>
            <a:ext cx="126365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8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848652"/>
            <a:ext cx="7142857" cy="352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847850" y="2493010"/>
            <a:ext cx="328612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7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2506141"/>
            <a:ext cx="3352380" cy="32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465070" y="3088005"/>
            <a:ext cx="310705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2538095" y="3789045"/>
            <a:ext cx="172021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0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774179"/>
            <a:ext cx="5304761" cy="324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5238" y="2433112"/>
            <a:ext cx="2047619" cy="305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5238" y="3092045"/>
            <a:ext cx="980952" cy="296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15238" y="3789177"/>
            <a:ext cx="1323809" cy="26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8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2497942"/>
            <a:ext cx="6047619" cy="3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423795" y="3140710"/>
            <a:ext cx="131254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white">
          <a:xfrm>
            <a:off x="1320165" y="3805555"/>
            <a:ext cx="3172460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1320165" y="4453890"/>
            <a:ext cx="322326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1847850" y="5035550"/>
            <a:ext cx="132778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4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690" y="1754505"/>
            <a:ext cx="218503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14725" y="1736090"/>
            <a:ext cx="173164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3070614"/>
            <a:ext cx="3352380" cy="295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67619" y="3728816"/>
            <a:ext cx="2609523" cy="30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7619" y="4396557"/>
            <a:ext cx="1895238" cy="295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67619" y="5083377"/>
            <a:ext cx="780952" cy="26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127760" y="2420620"/>
            <a:ext cx="165417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white">
          <a:xfrm>
            <a:off x="2783840" y="2412365"/>
            <a:ext cx="147320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8" grpId="0" animBg="1"/>
      <p:bldP spid="9" grpId="0" animBg="1"/>
      <p:bldP spid="2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690" y="1678940"/>
            <a:ext cx="720788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215" y="2413000"/>
            <a:ext cx="5186045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8740" y="3089910"/>
            <a:ext cx="517652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8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3917898"/>
            <a:ext cx="9999999" cy="35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4594787"/>
            <a:ext cx="1009523" cy="305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571" y="5252609"/>
            <a:ext cx="9038095" cy="343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047" y="5900897"/>
            <a:ext cx="9733333" cy="35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3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06" r="6656" b="44543"/>
          <a:stretch>
            <a:fillRect/>
          </a:stretch>
        </p:blipFill>
        <p:spPr>
          <a:xfrm>
            <a:off x="4511720" y="4293235"/>
            <a:ext cx="3168560" cy="216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5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72017"/>
            <a:ext cx="6857142" cy="6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200275"/>
            <a:ext cx="6986270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286490"/>
            <a:ext cx="600000" cy="30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010364"/>
            <a:ext cx="6866666" cy="6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484" y="4873466"/>
            <a:ext cx="10800000" cy="1761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6059293" y="5103196"/>
            <a:ext cx="228571" cy="25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7388" y="5103196"/>
            <a:ext cx="9933333" cy="641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7388" y="6146556"/>
            <a:ext cx="6780952" cy="33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91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620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0596190" y="1894687"/>
            <a:ext cx="266666" cy="295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0596190" y="3371423"/>
            <a:ext cx="266666" cy="295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5"/>
            <a:ext cx="10153128" cy="4156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869160"/>
            <a:ext cx="10153128" cy="1983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1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05535"/>
            <a:ext cx="362712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73169"/>
            <a:ext cx="8666666" cy="1812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881008"/>
            <a:ext cx="7514285" cy="352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567725"/>
            <a:ext cx="7704761" cy="324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5244904"/>
            <a:ext cx="7057142" cy="33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15238" y="5283055"/>
            <a:ext cx="304761" cy="276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1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1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0000" y="1867738"/>
            <a:ext cx="790476" cy="333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0000" y="1867738"/>
            <a:ext cx="790476" cy="333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7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38781"/>
            <a:ext cx="5533333" cy="333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3809" y="1239125"/>
            <a:ext cx="133333" cy="114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716135"/>
            <a:ext cx="2152380" cy="31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91428" y="1716135"/>
            <a:ext cx="1523809" cy="30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2857" y="2422110"/>
            <a:ext cx="4628571" cy="27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62857" y="3109005"/>
            <a:ext cx="1238095" cy="25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62857" y="3776819"/>
            <a:ext cx="809523" cy="27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416013"/>
            <a:ext cx="5780952" cy="324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5102908"/>
            <a:ext cx="5314285" cy="31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5770722"/>
            <a:ext cx="8542857" cy="333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9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3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9" r="5992" b="14953"/>
          <a:stretch>
            <a:fillRect/>
          </a:stretch>
        </p:blipFill>
        <p:spPr>
          <a:xfrm>
            <a:off x="4800010" y="3789045"/>
            <a:ext cx="2591980" cy="280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2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24711"/>
            <a:ext cx="4771428" cy="324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750060"/>
            <a:ext cx="393001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57540" y="1052830"/>
            <a:ext cx="2767330" cy="278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"/>
            </p:custDataLst>
          </p:nvPr>
        </p:nvSpPr>
        <p:spPr bwMode="white">
          <a:xfrm>
            <a:off x="623570" y="2348865"/>
            <a:ext cx="489521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white">
          <a:xfrm>
            <a:off x="2552700" y="2996565"/>
            <a:ext cx="328295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2639695" y="3644900"/>
            <a:ext cx="132334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4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500"/>
            <a:ext cx="5038095" cy="29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91390"/>
            <a:ext cx="3933333" cy="314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458336"/>
            <a:ext cx="2000000" cy="304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15238" y="2458336"/>
            <a:ext cx="2571428" cy="304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153865"/>
            <a:ext cx="2428571" cy="27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820810"/>
            <a:ext cx="1714285" cy="26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449645"/>
            <a:ext cx="4447619" cy="32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4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182081"/>
            <a:ext cx="304761" cy="29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77142" y="2643100"/>
            <a:ext cx="304761" cy="29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7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3254"/>
            <a:ext cx="7333333" cy="343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59191"/>
            <a:ext cx="4257142" cy="276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517431"/>
            <a:ext cx="3933333" cy="276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166130"/>
            <a:ext cx="3742857" cy="333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843449"/>
            <a:ext cx="3476190" cy="32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482609"/>
            <a:ext cx="7457142" cy="343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5150387"/>
            <a:ext cx="8704761" cy="352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9" r="5992" b="14953"/>
          <a:stretch>
            <a:fillRect/>
          </a:stretch>
        </p:blipFill>
        <p:spPr>
          <a:xfrm>
            <a:off x="9264352" y="1674004"/>
            <a:ext cx="2591980" cy="280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0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8571" y="1219710"/>
            <a:ext cx="333333" cy="28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95" y="756920"/>
            <a:ext cx="10290175" cy="4690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5575" y="1610995"/>
            <a:ext cx="317500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15575" y="3631565"/>
            <a:ext cx="317500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9"/>
          <a:stretch>
            <a:fillRect/>
          </a:stretch>
        </p:blipFill>
        <p:spPr>
          <a:xfrm>
            <a:off x="950595" y="5440680"/>
            <a:ext cx="10290175" cy="1300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342880" y="5654675"/>
            <a:ext cx="28130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1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15238" y="1801873"/>
            <a:ext cx="257141" cy="295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53333" y="2517281"/>
            <a:ext cx="380952" cy="28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81620" y="3113405"/>
            <a:ext cx="1698625" cy="9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5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000" y="3238867"/>
            <a:ext cx="2047619" cy="34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43809" y="4219906"/>
            <a:ext cx="371428" cy="28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5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095" y="3392455"/>
            <a:ext cx="2780952" cy="333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9523" y="5536559"/>
            <a:ext cx="5761904" cy="39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2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53333" y="3992558"/>
            <a:ext cx="276190" cy="285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6190" y="4354644"/>
            <a:ext cx="390476" cy="3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62857" y="4440401"/>
            <a:ext cx="257142" cy="29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6666" y="5126459"/>
            <a:ext cx="1095238" cy="32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2023-12-16T15:47:45Z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