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6" r:id="rId4"/>
    <p:sldId id="335" r:id="rId5"/>
    <p:sldId id="333" r:id="rId6"/>
    <p:sldId id="332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8.xml"/><Relationship Id="rId7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19375" y="3081020"/>
            <a:ext cx="69532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7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7239000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2708910"/>
            <a:ext cx="4879975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551180" y="3999865"/>
            <a:ext cx="8954770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85" y="916305"/>
            <a:ext cx="9132570" cy="565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4796790"/>
            <a:ext cx="6311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 b="11060"/>
          <a:stretch>
            <a:fillRect/>
          </a:stretch>
        </p:blipFill>
        <p:spPr>
          <a:xfrm>
            <a:off x="9695815" y="3213100"/>
            <a:ext cx="2150110" cy="288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1904" y="3764779"/>
            <a:ext cx="200001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095" y="4241363"/>
            <a:ext cx="476190" cy="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3809" y="4355743"/>
            <a:ext cx="304761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2" t="12890" r="35554" b="11069"/>
          <a:stretch>
            <a:fillRect/>
          </a:stretch>
        </p:blipFill>
        <p:spPr>
          <a:xfrm>
            <a:off x="8760460" y="3573145"/>
            <a:ext cx="2808515" cy="302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03" y="756920"/>
            <a:ext cx="10119995" cy="398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1" r="28886"/>
          <a:stretch>
            <a:fillRect/>
          </a:stretch>
        </p:blipFill>
        <p:spPr>
          <a:xfrm>
            <a:off x="2613025" y="4796790"/>
            <a:ext cx="6965950" cy="192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1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68065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17065"/>
            <a:ext cx="646874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551180" y="3194050"/>
            <a:ext cx="5679440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623570" y="4571365"/>
            <a:ext cx="5641340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479425" y="5768975"/>
            <a:ext cx="781621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1" r="28886"/>
          <a:stretch>
            <a:fillRect/>
          </a:stretch>
        </p:blipFill>
        <p:spPr>
          <a:xfrm>
            <a:off x="6631815" y="3043679"/>
            <a:ext cx="5296833" cy="1465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80705"/>
            <a:ext cx="10800000" cy="145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4033084" y="4742843"/>
            <a:ext cx="200000" cy="36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3918799" y="5210182"/>
            <a:ext cx="476190" cy="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994989" y="5324632"/>
            <a:ext cx="314285" cy="38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2020007"/>
            <a:ext cx="361905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66260" y="4058920"/>
            <a:ext cx="3459480" cy="231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6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9523" y="3792278"/>
            <a:ext cx="419047" cy="37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2023-12-17T02:06:14Z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