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75" r:id="rId3"/>
    <p:sldId id="372" r:id="rId4"/>
    <p:sldId id="371" r:id="rId5"/>
    <p:sldId id="369" r:id="rId6"/>
    <p:sldId id="368" r:id="rId7"/>
    <p:sldId id="367" r:id="rId8"/>
    <p:sldId id="364" r:id="rId9"/>
    <p:sldId id="362" r:id="rId10"/>
    <p:sldId id="361" r:id="rId11"/>
    <p:sldId id="426" r:id="rId12"/>
    <p:sldId id="358" r:id="rId13"/>
    <p:sldId id="357" r:id="rId14"/>
    <p:sldId id="356" r:id="rId15"/>
    <p:sldId id="354" r:id="rId16"/>
    <p:sldId id="352" r:id="rId17"/>
    <p:sldId id="351" r:id="rId18"/>
    <p:sldId id="350" r:id="rId19"/>
    <p:sldId id="427" r:id="rId20"/>
    <p:sldId id="345" r:id="rId21"/>
    <p:sldId id="341" r:id="rId22"/>
    <p:sldId id="338" r:id="rId23"/>
    <p:sldId id="337" r:id="rId24"/>
    <p:sldId id="336" r:id="rId25"/>
    <p:sldId id="334" r:id="rId26"/>
    <p:sldId id="332" r:id="rId27"/>
    <p:sldId id="331" r:id="rId28"/>
    <p:sldId id="329" r:id="rId29"/>
    <p:sldId id="327" r:id="rId30"/>
    <p:sldId id="326" r:id="rId31"/>
    <p:sldId id="32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19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25.xml"/><Relationship Id="rId7" Type="http://schemas.openxmlformats.org/officeDocument/2006/relationships/image" Target="../media/image31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28.xml"/><Relationship Id="rId7" Type="http://schemas.openxmlformats.org/officeDocument/2006/relationships/image" Target="../media/image35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31.xml"/><Relationship Id="rId7" Type="http://schemas.openxmlformats.org/officeDocument/2006/relationships/image" Target="../media/image36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34.png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tags" Target="../tags/tag3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9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10" Type="http://schemas.openxmlformats.org/officeDocument/2006/relationships/image" Target="../media/image42.png"/><Relationship Id="rId4" Type="http://schemas.openxmlformats.org/officeDocument/2006/relationships/tags" Target="../tags/tag42.xml"/><Relationship Id="rId9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tags" Target="../tags/tag49.xml"/><Relationship Id="rId7" Type="http://schemas.openxmlformats.org/officeDocument/2006/relationships/image" Target="../media/image48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9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5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90948"/>
            <a:ext cx="10800000" cy="307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93"/>
          <a:stretch>
            <a:fillRect/>
          </a:stretch>
        </p:blipFill>
        <p:spPr>
          <a:xfrm>
            <a:off x="720090" y="972185"/>
            <a:ext cx="10800080" cy="324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2420788"/>
            <a:ext cx="257142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8571" y="3717073"/>
            <a:ext cx="276190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t="19581" r="22884" b="3219"/>
          <a:stretch>
            <a:fillRect/>
          </a:stretch>
        </p:blipFill>
        <p:spPr>
          <a:xfrm>
            <a:off x="5231810" y="4220845"/>
            <a:ext cx="1728380" cy="230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07"/>
          <a:stretch>
            <a:fillRect/>
          </a:stretch>
        </p:blipFill>
        <p:spPr>
          <a:xfrm>
            <a:off x="720090" y="920300"/>
            <a:ext cx="10800080" cy="130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567619" y="1664970"/>
            <a:ext cx="723809" cy="34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1904" y="1684033"/>
            <a:ext cx="1133333" cy="35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3590"/>
            <a:ext cx="10800000" cy="1284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9567619" y="3059063"/>
            <a:ext cx="257142" cy="29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6" b="11079"/>
          <a:stretch>
            <a:fillRect/>
          </a:stretch>
        </p:blipFill>
        <p:spPr>
          <a:xfrm>
            <a:off x="5028203" y="3424555"/>
            <a:ext cx="2135595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2857" y="1764874"/>
            <a:ext cx="866666" cy="29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44220" b="11079"/>
          <a:stretch>
            <a:fillRect/>
          </a:stretch>
        </p:blipFill>
        <p:spPr>
          <a:xfrm>
            <a:off x="4691698" y="2276475"/>
            <a:ext cx="2808605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7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99"/>
          <a:stretch>
            <a:fillRect/>
          </a:stretch>
        </p:blipFill>
        <p:spPr>
          <a:xfrm>
            <a:off x="720090" y="1617980"/>
            <a:ext cx="10800080" cy="202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339047" y="3096637"/>
            <a:ext cx="257142" cy="29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1" t="6414" r="11554" b="11079"/>
          <a:stretch>
            <a:fillRect/>
          </a:stretch>
        </p:blipFill>
        <p:spPr>
          <a:xfrm>
            <a:off x="4872038" y="3703955"/>
            <a:ext cx="2447925" cy="2613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3"/>
          <a:stretch>
            <a:fillRect/>
          </a:stretch>
        </p:blipFill>
        <p:spPr>
          <a:xfrm>
            <a:off x="720090" y="915855"/>
            <a:ext cx="10800080" cy="122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91428" y="1648431"/>
            <a:ext cx="1828570" cy="36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3320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3339047" y="4319770"/>
            <a:ext cx="590476" cy="33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710476" y="4978190"/>
            <a:ext cx="590476" cy="33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/>
          <p:cNvSpPr/>
          <p:nvPr/>
        </p:nvSpPr>
        <p:spPr bwMode="white">
          <a:xfrm>
            <a:off x="1320000" y="5735897"/>
            <a:ext cx="7504761" cy="4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125" y="2924810"/>
            <a:ext cx="8122285" cy="261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070423"/>
            <a:ext cx="2095238" cy="3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030" y="2924810"/>
            <a:ext cx="2334895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4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897548"/>
            <a:ext cx="5409523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507777"/>
            <a:ext cx="2352380" cy="30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108472"/>
            <a:ext cx="3380952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790" y="4709160"/>
            <a:ext cx="17437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790" y="5395595"/>
            <a:ext cx="588327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7790" y="6053455"/>
            <a:ext cx="715073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143885" y="4653280"/>
            <a:ext cx="35858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756920"/>
            <a:ext cx="9603740" cy="399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6160135"/>
            <a:ext cx="9603740" cy="47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2942590" y="4725035"/>
            <a:ext cx="6306820" cy="139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5595" y="4794885"/>
            <a:ext cx="6393815" cy="132397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271905" y="6202680"/>
            <a:ext cx="465963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29"/>
          <a:stretch>
            <a:fillRect/>
          </a:stretch>
        </p:blipFill>
        <p:spPr>
          <a:xfrm>
            <a:off x="8904605" y="4293235"/>
            <a:ext cx="2407285" cy="228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rcRect t="11180"/>
          <a:stretch>
            <a:fillRect/>
          </a:stretch>
        </p:blipFill>
        <p:spPr>
          <a:xfrm>
            <a:off x="8759825" y="4220845"/>
            <a:ext cx="2552065" cy="22853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31" b="52619"/>
          <a:stretch>
            <a:fillRect/>
          </a:stretch>
        </p:blipFill>
        <p:spPr>
          <a:xfrm>
            <a:off x="1343660" y="4862830"/>
            <a:ext cx="3312250" cy="58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127760" y="4940935"/>
            <a:ext cx="323405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0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426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586666" y="3081780"/>
            <a:ext cx="266666" cy="2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5" t="16121" r="41557"/>
          <a:stretch>
            <a:fillRect/>
          </a:stretch>
        </p:blipFill>
        <p:spPr>
          <a:xfrm>
            <a:off x="4655865" y="3283585"/>
            <a:ext cx="3023780" cy="229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01" r="75334"/>
          <a:stretch>
            <a:fillRect/>
          </a:stretch>
        </p:blipFill>
        <p:spPr>
          <a:xfrm>
            <a:off x="720090" y="3062155"/>
            <a:ext cx="2663915" cy="58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rcRect t="2932"/>
          <a:stretch>
            <a:fillRect/>
          </a:stretch>
        </p:blipFill>
        <p:spPr>
          <a:xfrm>
            <a:off x="4655820" y="3067685"/>
            <a:ext cx="3277235" cy="237553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23570" y="3038475"/>
            <a:ext cx="258635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24625"/>
            <a:ext cx="10800000" cy="3546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055370" y="2355215"/>
            <a:ext cx="483616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127760" y="2924810"/>
            <a:ext cx="483616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71270" y="3572510"/>
            <a:ext cx="6021070" cy="174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83615" y="5372735"/>
            <a:ext cx="483616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055370" y="6075045"/>
            <a:ext cx="483616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71" r="5992" b="57049"/>
          <a:stretch>
            <a:fillRect/>
          </a:stretch>
        </p:blipFill>
        <p:spPr>
          <a:xfrm>
            <a:off x="4403770" y="4149090"/>
            <a:ext cx="3384460" cy="208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995"/>
            <a:ext cx="6476190" cy="33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25107"/>
            <a:ext cx="4285714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35220"/>
            <a:ext cx="2695238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35799"/>
            <a:ext cx="2352380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536315"/>
            <a:ext cx="806894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136959"/>
            <a:ext cx="6380952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737735"/>
            <a:ext cx="1002030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5328285"/>
            <a:ext cx="769747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2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38826"/>
            <a:ext cx="3628571" cy="35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71" r="5992" b="57049"/>
          <a:stretch>
            <a:fillRect/>
          </a:stretch>
        </p:blipFill>
        <p:spPr>
          <a:xfrm>
            <a:off x="7464470" y="1985010"/>
            <a:ext cx="3384460" cy="208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695325" y="1631950"/>
            <a:ext cx="558927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6240059" y="1631916"/>
            <a:ext cx="3628571" cy="35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720090" y="2232025"/>
            <a:ext cx="34359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4224020" y="2227580"/>
            <a:ext cx="238950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551815" y="2780665"/>
            <a:ext cx="398462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623570" y="3384550"/>
            <a:ext cx="259080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572325"/>
            <a:ext cx="10800000" cy="261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9810"/>
            <a:ext cx="1024826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93146"/>
            <a:ext cx="6085714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84475"/>
            <a:ext cx="883729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366591"/>
            <a:ext cx="5228571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984"/>
            <a:ext cx="10000000" cy="34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96834"/>
            <a:ext cx="6752380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78608"/>
            <a:ext cx="2180952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60383"/>
            <a:ext cx="6733333" cy="35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42158"/>
            <a:ext cx="3123809" cy="35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033470"/>
            <a:ext cx="6323809" cy="35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615245"/>
            <a:ext cx="4866666" cy="3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804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6748" y="2637155"/>
            <a:ext cx="3278505" cy="20313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4631505"/>
            <a:ext cx="10800000" cy="193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8280080" y="4832051"/>
            <a:ext cx="457142" cy="29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403890" y="5481441"/>
            <a:ext cx="571428" cy="28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318175" y="5481441"/>
            <a:ext cx="361904" cy="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6748" y="4215765"/>
            <a:ext cx="3278505" cy="203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791212"/>
            <a:ext cx="304761" cy="29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0610"/>
            <a:ext cx="6363335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2204720"/>
            <a:ext cx="326453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3888105" y="2204720"/>
            <a:ext cx="221107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695325" y="2853055"/>
            <a:ext cx="391985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81990" y="3356610"/>
            <a:ext cx="335915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695325" y="3933190"/>
            <a:ext cx="1003173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681990" y="5156835"/>
            <a:ext cx="353695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7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0925"/>
            <a:ext cx="6641465" cy="16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98961"/>
            <a:ext cx="4390476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71325"/>
            <a:ext cx="5952380" cy="32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8233" y="1052830"/>
            <a:ext cx="3278505" cy="203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357546"/>
            <a:ext cx="295238" cy="2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 r="78221" b="7017"/>
          <a:stretch>
            <a:fillRect/>
          </a:stretch>
        </p:blipFill>
        <p:spPr>
          <a:xfrm>
            <a:off x="4919980" y="3418205"/>
            <a:ext cx="2352040" cy="280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781767"/>
            <a:ext cx="266666" cy="29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4912" r="36889" b="7017"/>
          <a:stretch>
            <a:fillRect/>
          </a:stretch>
        </p:blipFill>
        <p:spPr>
          <a:xfrm>
            <a:off x="4007848" y="2853055"/>
            <a:ext cx="4176305" cy="273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6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801681"/>
            <a:ext cx="276190" cy="28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2" t="7222" r="16404" b="7017"/>
          <a:stretch>
            <a:fillRect/>
          </a:stretch>
        </p:blipFill>
        <p:spPr>
          <a:xfrm>
            <a:off x="5133975" y="2853055"/>
            <a:ext cx="1924050" cy="266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86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2263283"/>
            <a:ext cx="276190" cy="29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4703260"/>
            <a:ext cx="10800000" cy="2048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2186940" y="2786380"/>
            <a:ext cx="7818120" cy="182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2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3058905"/>
            <a:ext cx="295238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2" r="81555" b="5623"/>
          <a:stretch>
            <a:fillRect/>
          </a:stretch>
        </p:blipFill>
        <p:spPr>
          <a:xfrm>
            <a:off x="4943872" y="4164298"/>
            <a:ext cx="1991995" cy="252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9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2414879"/>
            <a:ext cx="333333" cy="2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6" r="49553" b="5617"/>
          <a:stretch>
            <a:fillRect/>
          </a:stretch>
        </p:blipFill>
        <p:spPr>
          <a:xfrm>
            <a:off x="4907960" y="3429000"/>
            <a:ext cx="2376080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2023-12-16T16:10:43Z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