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8" r:id="rId3"/>
    <p:sldId id="357" r:id="rId4"/>
    <p:sldId id="356" r:id="rId5"/>
    <p:sldId id="353" r:id="rId6"/>
    <p:sldId id="352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6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9.png"/><Relationship Id="rId5" Type="http://schemas.openxmlformats.org/officeDocument/2006/relationships/tags" Target="../tags/tag9.xml"/><Relationship Id="rId10" Type="http://schemas.openxmlformats.org/officeDocument/2006/relationships/image" Target="../media/image18.png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38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9205" y="3023870"/>
            <a:ext cx="967295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3257727"/>
            <a:ext cx="619047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50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710476" y="2119708"/>
            <a:ext cx="342857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824761" y="2635008"/>
            <a:ext cx="371428" cy="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386666" y="2415528"/>
            <a:ext cx="1942857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434285" y="2615923"/>
            <a:ext cx="895238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443809" y="2415528"/>
            <a:ext cx="1600000" cy="41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434285" y="2739976"/>
            <a:ext cx="885714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310476" y="3713320"/>
            <a:ext cx="1076190" cy="41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5440" y="4696206"/>
            <a:ext cx="9721080" cy="180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3117501"/>
            <a:ext cx="609523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7045" y="3860800"/>
            <a:ext cx="3597910" cy="252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" r="8219"/>
          <a:stretch>
            <a:fillRect/>
          </a:stretch>
        </p:blipFill>
        <p:spPr>
          <a:xfrm>
            <a:off x="1139780" y="1124770"/>
            <a:ext cx="9912440" cy="431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95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18" y="2640885"/>
            <a:ext cx="10800000" cy="180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0"/>
          <a:stretch>
            <a:fillRect/>
          </a:stretch>
        </p:blipFill>
        <p:spPr>
          <a:xfrm>
            <a:off x="720000" y="4469074"/>
            <a:ext cx="10800080" cy="173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b="4279"/>
          <a:stretch>
            <a:fillRect/>
          </a:stretch>
        </p:blipFill>
        <p:spPr>
          <a:xfrm>
            <a:off x="983432" y="692697"/>
            <a:ext cx="10297220" cy="254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30472"/>
            <a:ext cx="10297144" cy="181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69160"/>
            <a:ext cx="10297144" cy="186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15695"/>
            <a:ext cx="82321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010015" y="1115695"/>
            <a:ext cx="16052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81990" y="1988820"/>
            <a:ext cx="75749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702310" y="2853055"/>
            <a:ext cx="101555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720090" y="3717290"/>
            <a:ext cx="75742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2345"/>
          <a:stretch>
            <a:fillRect/>
          </a:stretch>
        </p:blipFill>
        <p:spPr>
          <a:xfrm>
            <a:off x="1151255" y="842010"/>
            <a:ext cx="9889490" cy="58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636520"/>
            <a:ext cx="47053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80440"/>
            <a:ext cx="101199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1844675"/>
            <a:ext cx="17970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2567305" y="1844675"/>
            <a:ext cx="810450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95325" y="2708910"/>
            <a:ext cx="46640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95325" y="3644900"/>
            <a:ext cx="36957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479425" y="4535170"/>
            <a:ext cx="36957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623570" y="5445125"/>
            <a:ext cx="57886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1236663" y="732155"/>
            <a:ext cx="9718675" cy="593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696000" y="909320"/>
            <a:ext cx="10800000" cy="555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72210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2060575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81990" y="2927985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3795395"/>
            <a:ext cx="10102215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72210"/>
            <a:ext cx="89636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95325" y="2060575"/>
            <a:ext cx="92754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479425" y="2927985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335280" y="3795395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81990" y="4653280"/>
            <a:ext cx="94748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72210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81990" y="1983105"/>
            <a:ext cx="7914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2924810"/>
            <a:ext cx="93275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2345"/>
          <a:stretch>
            <a:fillRect/>
          </a:stretch>
        </p:blipFill>
        <p:spPr>
          <a:xfrm>
            <a:off x="1033780" y="765175"/>
            <a:ext cx="10124440" cy="583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3573145"/>
            <a:ext cx="6076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548" y="685166"/>
            <a:ext cx="8837423" cy="31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328" y="3139003"/>
            <a:ext cx="4546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" r="8883" b="4905"/>
          <a:stretch>
            <a:fillRect/>
          </a:stretch>
        </p:blipFill>
        <p:spPr>
          <a:xfrm>
            <a:off x="4295800" y="3386335"/>
            <a:ext cx="4680520" cy="171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136823"/>
            <a:ext cx="10018383" cy="169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756920"/>
            <a:ext cx="9794240" cy="169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980440"/>
            <a:ext cx="5607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2651125"/>
            <a:ext cx="9794240" cy="412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1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926114"/>
            <a:ext cx="447619" cy="39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601" y="4724856"/>
            <a:ext cx="2668118" cy="1837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5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5943002"/>
            <a:ext cx="1142857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