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image" Target="../media/image15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4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0.xml"/><Relationship Id="rId7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5.xml"/><Relationship Id="rId7" Type="http://schemas.openxmlformats.org/officeDocument/2006/relationships/image" Target="../media/image9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1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image" Target="../media/image11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image" Target="../media/image13.png"/><Relationship Id="rId5" Type="http://schemas.openxmlformats.org/officeDocument/2006/relationships/tags" Target="../tags/tag28.xml"/><Relationship Id="rId10" Type="http://schemas.openxmlformats.org/officeDocument/2006/relationships/image" Target="../media/image12.png"/><Relationship Id="rId4" Type="http://schemas.openxmlformats.org/officeDocument/2006/relationships/tags" Target="../tags/tag27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4235" y="3176270"/>
            <a:ext cx="1046353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20870"/>
            <a:ext cx="10800000" cy="2608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t="4281" r="6221" b="36756"/>
          <a:stretch>
            <a:fillRect/>
          </a:stretch>
        </p:blipFill>
        <p:spPr>
          <a:xfrm>
            <a:off x="4332015" y="3429635"/>
            <a:ext cx="3527970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124585"/>
            <a:ext cx="639064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695325" y="4580890"/>
            <a:ext cx="602297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720090" y="5511165"/>
            <a:ext cx="476059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479425" y="2060575"/>
            <a:ext cx="6390640" cy="227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030605"/>
            <a:ext cx="9279890" cy="231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695325" y="3573145"/>
            <a:ext cx="650938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623570" y="4436745"/>
            <a:ext cx="361251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t="4281" r="6221" b="36756"/>
          <a:stretch>
            <a:fillRect/>
          </a:stretch>
        </p:blipFill>
        <p:spPr>
          <a:xfrm>
            <a:off x="7752125" y="2997200"/>
            <a:ext cx="3527970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4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0" t="4997" r="5992" b="16919"/>
          <a:stretch>
            <a:fillRect/>
          </a:stretch>
        </p:blipFill>
        <p:spPr>
          <a:xfrm>
            <a:off x="8328025" y="2924810"/>
            <a:ext cx="3168560" cy="338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96975"/>
            <a:ext cx="532066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2132965"/>
            <a:ext cx="44246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720090" y="2924810"/>
            <a:ext cx="471614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681990" y="3860800"/>
            <a:ext cx="545655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767080" y="4725035"/>
            <a:ext cx="292925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196975"/>
            <a:ext cx="589661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623570" y="1988820"/>
            <a:ext cx="279019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647065" y="2924810"/>
            <a:ext cx="968121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623570" y="3717290"/>
            <a:ext cx="593471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647065" y="4580890"/>
            <a:ext cx="32492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0" t="4997" r="5992" b="16919"/>
          <a:stretch>
            <a:fillRect/>
          </a:stretch>
        </p:blipFill>
        <p:spPr>
          <a:xfrm>
            <a:off x="9048327" y="3694069"/>
            <a:ext cx="2448257" cy="261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t="2948" r="6221" b="52481"/>
          <a:stretch>
            <a:fillRect/>
          </a:stretch>
        </p:blipFill>
        <p:spPr>
          <a:xfrm>
            <a:off x="3971970" y="3933190"/>
            <a:ext cx="424806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5657215" cy="314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4580890"/>
            <a:ext cx="616331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681990" y="5446395"/>
            <a:ext cx="512508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8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1"/>
            </p:custDataLst>
          </p:nvPr>
        </p:nvSpPr>
        <p:spPr bwMode="white">
          <a:xfrm>
            <a:off x="8760460" y="3500755"/>
            <a:ext cx="290766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965" y="3573145"/>
            <a:ext cx="2641600" cy="2891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2055"/>
            <a:ext cx="585597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112125" y="908685"/>
            <a:ext cx="3213735" cy="306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681990" y="1917065"/>
            <a:ext cx="260096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720090" y="2849880"/>
            <a:ext cx="572960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623570" y="3860800"/>
            <a:ext cx="4523740" cy="215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660" y="908685"/>
            <a:ext cx="2641600" cy="2891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1"/>
            </p:custDataLst>
          </p:nvPr>
        </p:nvSpPr>
        <p:spPr bwMode="white">
          <a:xfrm>
            <a:off x="551180" y="1124585"/>
            <a:ext cx="567944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1988820"/>
            <a:ext cx="567944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623570" y="2853055"/>
            <a:ext cx="567944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551180" y="3717290"/>
            <a:ext cx="567944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660" y="908685"/>
            <a:ext cx="2641600" cy="2891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17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4" t="3903" r="5858" b="51094"/>
          <a:stretch>
            <a:fillRect/>
          </a:stretch>
        </p:blipFill>
        <p:spPr>
          <a:xfrm>
            <a:off x="4115753" y="3860800"/>
            <a:ext cx="396049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15" y="828490"/>
            <a:ext cx="10376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052830"/>
            <a:ext cx="361124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67080" y="1844675"/>
            <a:ext cx="346075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767080" y="2636520"/>
            <a:ext cx="5671820" cy="139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767080" y="4293235"/>
            <a:ext cx="358330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695325" y="5177790"/>
            <a:ext cx="681037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white">
          <a:xfrm>
            <a:off x="767080" y="6031230"/>
            <a:ext cx="448246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70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92825"/>
            <a:ext cx="10800000" cy="401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623570" y="980440"/>
            <a:ext cx="258254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3206115" y="980440"/>
            <a:ext cx="453580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623570" y="1780540"/>
            <a:ext cx="437451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622935" y="2493010"/>
            <a:ext cx="9323705" cy="233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623570" y="5085080"/>
            <a:ext cx="603504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white">
          <a:xfrm>
            <a:off x="623570" y="5954395"/>
            <a:ext cx="361124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4" t="3903" r="5858" b="51094"/>
          <a:stretch>
            <a:fillRect/>
          </a:stretch>
        </p:blipFill>
        <p:spPr>
          <a:xfrm>
            <a:off x="8378190" y="4236720"/>
            <a:ext cx="3375660" cy="220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2023-12-16T16:40:40Z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