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5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6360" y="3090545"/>
            <a:ext cx="693928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980440"/>
            <a:ext cx="923734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23570" y="1988820"/>
            <a:ext cx="889635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479425" y="3140710"/>
            <a:ext cx="104736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623570" y="4091940"/>
            <a:ext cx="5629910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551180" y="5417185"/>
            <a:ext cx="830008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978" y="741045"/>
            <a:ext cx="10012045" cy="599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74420"/>
            <a:ext cx="9897110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441575"/>
            <a:ext cx="81832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924290" y="2348865"/>
            <a:ext cx="259588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767080" y="3284855"/>
            <a:ext cx="70510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623570" y="4150995"/>
            <a:ext cx="6047740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73" y="763905"/>
            <a:ext cx="9888855" cy="596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6975"/>
            <a:ext cx="388810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727575" y="1124585"/>
            <a:ext cx="388810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767080" y="2096770"/>
            <a:ext cx="1000696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720090" y="3357245"/>
            <a:ext cx="658304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695325" y="4327525"/>
            <a:ext cx="388810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37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052830"/>
            <a:ext cx="515366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5880100" y="1052830"/>
            <a:ext cx="388810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720090" y="1994535"/>
            <a:ext cx="810069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551180" y="3213100"/>
            <a:ext cx="716343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623570" y="4076700"/>
            <a:ext cx="486600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975640"/>
            <a:ext cx="419047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2023-12-17T02:05:22Z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