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5" r:id="rId3"/>
    <p:sldId id="35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4" r:id="rId12"/>
    <p:sldId id="343" r:id="rId13"/>
    <p:sldId id="342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8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19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26.png"/><Relationship Id="rId5" Type="http://schemas.openxmlformats.org/officeDocument/2006/relationships/tags" Target="../tags/tag26.xml"/><Relationship Id="rId10" Type="http://schemas.openxmlformats.org/officeDocument/2006/relationships/image" Target="../media/image27.png"/><Relationship Id="rId4" Type="http://schemas.openxmlformats.org/officeDocument/2006/relationships/tags" Target="../tags/tag25.xml"/><Relationship Id="rId9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10" Type="http://schemas.openxmlformats.org/officeDocument/2006/relationships/image" Target="../media/image29.png"/><Relationship Id="rId4" Type="http://schemas.openxmlformats.org/officeDocument/2006/relationships/tags" Target="../tags/tag39.xml"/><Relationship Id="rId9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image" Target="../media/image36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3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5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9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02385" y="3007360"/>
            <a:ext cx="9587230" cy="84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900430"/>
            <a:ext cx="9957435" cy="435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4465" y="1976120"/>
            <a:ext cx="52705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1450" y="3703320"/>
            <a:ext cx="263398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0840" y="3729355"/>
            <a:ext cx="40386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9000" y="3737610"/>
            <a:ext cx="48323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3195" y="3754755"/>
            <a:ext cx="97472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1110" y="3737610"/>
            <a:ext cx="49149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94195" y="3720465"/>
            <a:ext cx="105346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00365" y="3703320"/>
            <a:ext cx="105346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24315" y="3729355"/>
            <a:ext cx="42164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30105" y="3763645"/>
            <a:ext cx="39497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8365" y="4587875"/>
            <a:ext cx="50927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41450" y="4561840"/>
            <a:ext cx="20808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0" b="6014"/>
          <a:stretch>
            <a:fillRect/>
          </a:stretch>
        </p:blipFill>
        <p:spPr>
          <a:xfrm>
            <a:off x="10488295" y="1124585"/>
            <a:ext cx="1447800" cy="317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6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3809" y="2858994"/>
            <a:ext cx="790476" cy="44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t="12363" r="22890" b="6023"/>
          <a:stretch>
            <a:fillRect/>
          </a:stretch>
        </p:blipFill>
        <p:spPr>
          <a:xfrm>
            <a:off x="3854450" y="3644900"/>
            <a:ext cx="4483100" cy="300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93" y="657860"/>
            <a:ext cx="10000615" cy="607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970" y="6093460"/>
            <a:ext cx="94361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728" y="756920"/>
            <a:ext cx="9440545" cy="384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35" r="39992"/>
          <a:stretch>
            <a:fillRect/>
          </a:stretch>
        </p:blipFill>
        <p:spPr>
          <a:xfrm>
            <a:off x="2135505" y="4725035"/>
            <a:ext cx="5665470" cy="79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3" t="5330" r="32221" b="22971"/>
          <a:stretch>
            <a:fillRect/>
          </a:stretch>
        </p:blipFill>
        <p:spPr>
          <a:xfrm>
            <a:off x="7176135" y="4653280"/>
            <a:ext cx="3187065" cy="196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rcRect b="4557"/>
          <a:stretch>
            <a:fillRect/>
          </a:stretch>
        </p:blipFill>
        <p:spPr>
          <a:xfrm>
            <a:off x="7099300" y="4599940"/>
            <a:ext cx="3340100" cy="214122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847215" y="4869180"/>
            <a:ext cx="208026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845" y="828675"/>
            <a:ext cx="9592310" cy="405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7" r="34889" b="2418"/>
          <a:stretch>
            <a:fillRect/>
          </a:stretch>
        </p:blipFill>
        <p:spPr>
          <a:xfrm>
            <a:off x="5951855" y="4077335"/>
            <a:ext cx="4653280" cy="262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2115209"/>
            <a:ext cx="1190476" cy="3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4761" y="2115209"/>
            <a:ext cx="1209523" cy="39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5238" y="2115209"/>
            <a:ext cx="428570" cy="37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7619" y="2048522"/>
            <a:ext cx="523809" cy="46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8571" y="2963090"/>
            <a:ext cx="133333" cy="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63090"/>
            <a:ext cx="1780952" cy="5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20000" y="2953563"/>
            <a:ext cx="3057142" cy="53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7" r="34889" b="2418"/>
          <a:stretch>
            <a:fillRect/>
          </a:stretch>
        </p:blipFill>
        <p:spPr>
          <a:xfrm>
            <a:off x="5951855" y="3717290"/>
            <a:ext cx="4653280" cy="262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60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3718748"/>
            <a:ext cx="3323809" cy="53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2380" y="3756903"/>
            <a:ext cx="485714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7" r="34889" b="2418"/>
          <a:stretch>
            <a:fillRect/>
          </a:stretch>
        </p:blipFill>
        <p:spPr>
          <a:xfrm>
            <a:off x="6097270" y="4149090"/>
            <a:ext cx="4653280" cy="262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1182152"/>
            <a:ext cx="2257142" cy="52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2099179"/>
            <a:ext cx="2800000" cy="53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42" y="2185150"/>
            <a:ext cx="733333" cy="41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5714" y="2108731"/>
            <a:ext cx="1695237" cy="53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54416"/>
            <a:ext cx="638095" cy="47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7" r="34889" b="2418"/>
          <a:stretch>
            <a:fillRect/>
          </a:stretch>
        </p:blipFill>
        <p:spPr>
          <a:xfrm>
            <a:off x="5882005" y="3072765"/>
            <a:ext cx="4653280" cy="262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6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4" r="8655" b="34756"/>
          <a:stretch>
            <a:fillRect/>
          </a:stretch>
        </p:blipFill>
        <p:spPr>
          <a:xfrm>
            <a:off x="4466273" y="3502025"/>
            <a:ext cx="3259455" cy="2883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24585"/>
            <a:ext cx="583247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"/>
            </p:custDataLst>
          </p:nvPr>
        </p:nvSpPr>
        <p:spPr bwMode="white">
          <a:xfrm>
            <a:off x="623570" y="1917065"/>
            <a:ext cx="583247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white">
          <a:xfrm>
            <a:off x="623570" y="2780665"/>
            <a:ext cx="583247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white">
          <a:xfrm>
            <a:off x="623570" y="3644265"/>
            <a:ext cx="583247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white">
          <a:xfrm>
            <a:off x="551180" y="4436745"/>
            <a:ext cx="583247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5"/>
            </p:custDataLst>
          </p:nvPr>
        </p:nvSpPr>
        <p:spPr bwMode="white">
          <a:xfrm>
            <a:off x="695325" y="5371465"/>
            <a:ext cx="395160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6"/>
            </p:custDataLst>
          </p:nvPr>
        </p:nvSpPr>
        <p:spPr bwMode="white">
          <a:xfrm>
            <a:off x="4655820" y="5300980"/>
            <a:ext cx="446976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051604"/>
            <a:ext cx="352380" cy="40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/>
          <p:cNvSpPr/>
          <p:nvPr>
            <p:custDataLst>
              <p:tags r:id="rId1"/>
            </p:custDataLst>
          </p:nvPr>
        </p:nvSpPr>
        <p:spPr bwMode="white">
          <a:xfrm>
            <a:off x="623570" y="1052830"/>
            <a:ext cx="33197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07485" y="1052830"/>
            <a:ext cx="364490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687705" y="1917065"/>
            <a:ext cx="254825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white">
          <a:xfrm>
            <a:off x="3235960" y="1917065"/>
            <a:ext cx="542036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5"/>
            </p:custDataLst>
          </p:nvPr>
        </p:nvSpPr>
        <p:spPr bwMode="white">
          <a:xfrm>
            <a:off x="687705" y="2780665"/>
            <a:ext cx="66471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6"/>
            </p:custDataLst>
          </p:nvPr>
        </p:nvSpPr>
        <p:spPr bwMode="white">
          <a:xfrm>
            <a:off x="551180" y="3644900"/>
            <a:ext cx="427672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7"/>
            </p:custDataLst>
          </p:nvPr>
        </p:nvSpPr>
        <p:spPr bwMode="white">
          <a:xfrm>
            <a:off x="623570" y="4508500"/>
            <a:ext cx="685736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5" r="8885" b="34584"/>
          <a:stretch>
            <a:fillRect/>
          </a:stretch>
        </p:blipFill>
        <p:spPr>
          <a:xfrm>
            <a:off x="8184515" y="1268095"/>
            <a:ext cx="3175000" cy="281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" grpId="0" bldLvl="0" animBg="1"/>
      <p:bldP spid="34" grpId="0" bldLvl="0" animBg="1"/>
      <p:bldP spid="35" grpId="0" bldLvl="0" animBg="1"/>
      <p:bldP spid="36" grpId="0" bldLvl="0" animBg="1"/>
      <p:bldP spid="38" grpId="0" bldLvl="0" animBg="1"/>
      <p:bldP spid="3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53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8" r="9326" b="24145"/>
          <a:stretch>
            <a:fillRect/>
          </a:stretch>
        </p:blipFill>
        <p:spPr>
          <a:xfrm>
            <a:off x="4564063" y="3500755"/>
            <a:ext cx="3063875" cy="306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8" r="9326" b="24145"/>
          <a:stretch>
            <a:fillRect/>
          </a:stretch>
        </p:blipFill>
        <p:spPr>
          <a:xfrm>
            <a:off x="4564063" y="3500755"/>
            <a:ext cx="3063875" cy="306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97915"/>
            <a:ext cx="461835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"/>
            </p:custDataLst>
          </p:nvPr>
        </p:nvSpPr>
        <p:spPr bwMode="white">
          <a:xfrm>
            <a:off x="681355" y="1988820"/>
            <a:ext cx="407797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white">
          <a:xfrm>
            <a:off x="720090" y="2853055"/>
            <a:ext cx="494157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767080" y="3717290"/>
            <a:ext cx="350774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681355" y="4580890"/>
            <a:ext cx="25450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8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355" y="1124585"/>
            <a:ext cx="592899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623570" y="1988820"/>
            <a:ext cx="592391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767080" y="2780665"/>
            <a:ext cx="355536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681355" y="3644900"/>
            <a:ext cx="355536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white">
          <a:xfrm>
            <a:off x="695325" y="4580890"/>
            <a:ext cx="563499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white">
          <a:xfrm>
            <a:off x="551180" y="5445125"/>
            <a:ext cx="355536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8" r="9326" b="24145"/>
          <a:stretch>
            <a:fillRect/>
          </a:stretch>
        </p:blipFill>
        <p:spPr>
          <a:xfrm>
            <a:off x="7467283" y="1052830"/>
            <a:ext cx="3063875" cy="306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08" y="685165"/>
            <a:ext cx="10192385" cy="352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6575" y="4077335"/>
            <a:ext cx="3498850" cy="2541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20" y="756920"/>
            <a:ext cx="10068560" cy="344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6575" y="4077335"/>
            <a:ext cx="3498850" cy="2541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5540"/>
            <a:ext cx="478472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51855" y="1040130"/>
            <a:ext cx="4676140" cy="3343275"/>
          </a:xfrm>
          <a:prstGeom prst="rect">
            <a:avLst/>
          </a:prstGeom>
        </p:spPr>
      </p:pic>
      <p:sp useBgFill="1">
        <p:nvSpPr>
          <p:cNvPr id="40" name="矩形 39"/>
          <p:cNvSpPr/>
          <p:nvPr>
            <p:custDataLst>
              <p:tags r:id="rId1"/>
            </p:custDataLst>
          </p:nvPr>
        </p:nvSpPr>
        <p:spPr bwMode="white">
          <a:xfrm>
            <a:off x="551180" y="1988820"/>
            <a:ext cx="491553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2"/>
            </p:custDataLst>
          </p:nvPr>
        </p:nvSpPr>
        <p:spPr bwMode="white">
          <a:xfrm>
            <a:off x="479425" y="2827655"/>
            <a:ext cx="239585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3"/>
            </p:custDataLst>
          </p:nvPr>
        </p:nvSpPr>
        <p:spPr bwMode="white">
          <a:xfrm>
            <a:off x="2999740" y="2874010"/>
            <a:ext cx="301561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4"/>
            </p:custDataLst>
          </p:nvPr>
        </p:nvSpPr>
        <p:spPr bwMode="white">
          <a:xfrm>
            <a:off x="479425" y="3789045"/>
            <a:ext cx="239585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33145"/>
            <a:ext cx="701484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844675"/>
            <a:ext cx="412369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2"/>
            </p:custDataLst>
          </p:nvPr>
        </p:nvSpPr>
        <p:spPr bwMode="white">
          <a:xfrm>
            <a:off x="681990" y="2720340"/>
            <a:ext cx="827659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551180" y="3500755"/>
            <a:ext cx="395732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white">
          <a:xfrm>
            <a:off x="4584065" y="3568700"/>
            <a:ext cx="531939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white">
          <a:xfrm>
            <a:off x="695325" y="4419600"/>
            <a:ext cx="976820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9" r="8220"/>
          <a:stretch>
            <a:fillRect/>
          </a:stretch>
        </p:blipFill>
        <p:spPr>
          <a:xfrm>
            <a:off x="8039735" y="568960"/>
            <a:ext cx="3486785" cy="259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8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128995"/>
            <a:ext cx="352380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229562"/>
            <a:ext cx="371428" cy="41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b="1088"/>
          <a:stretch>
            <a:fillRect/>
          </a:stretch>
        </p:blipFill>
        <p:spPr>
          <a:xfrm>
            <a:off x="1216343" y="824865"/>
            <a:ext cx="9759315" cy="584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1772920"/>
            <a:ext cx="55118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8095" y="3181662"/>
            <a:ext cx="352380" cy="4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65" y="613410"/>
            <a:ext cx="10085070" cy="170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1"/>
          <a:stretch>
            <a:fillRect/>
          </a:stretch>
        </p:blipFill>
        <p:spPr>
          <a:xfrm>
            <a:off x="1544320" y="2486660"/>
            <a:ext cx="10082530" cy="41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9912350" y="2637155"/>
            <a:ext cx="64960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50" y="692696"/>
            <a:ext cx="10800000" cy="384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97" b="2761"/>
          <a:stretch/>
        </p:blipFill>
        <p:spPr>
          <a:xfrm>
            <a:off x="1544320" y="4391442"/>
            <a:ext cx="7071960" cy="2260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4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3098912"/>
            <a:ext cx="600000" cy="40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2023-12-16T16:30:27Z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