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60" r:id="rId3"/>
    <p:sldId id="359" r:id="rId4"/>
    <p:sldId id="358" r:id="rId5"/>
    <p:sldId id="355" r:id="rId6"/>
    <p:sldId id="354" r:id="rId7"/>
    <p:sldId id="353" r:id="rId8"/>
    <p:sldId id="352" r:id="rId9"/>
    <p:sldId id="351" r:id="rId10"/>
    <p:sldId id="350" r:id="rId11"/>
    <p:sldId id="348" r:id="rId12"/>
    <p:sldId id="347" r:id="rId13"/>
    <p:sldId id="345" r:id="rId14"/>
    <p:sldId id="343" r:id="rId15"/>
    <p:sldId id="342" r:id="rId16"/>
    <p:sldId id="341" r:id="rId17"/>
    <p:sldId id="340" r:id="rId18"/>
    <p:sldId id="339" r:id="rId19"/>
    <p:sldId id="337" r:id="rId20"/>
    <p:sldId id="336" r:id="rId21"/>
    <p:sldId id="334" r:id="rId22"/>
    <p:sldId id="332" r:id="rId23"/>
    <p:sldId id="331" r:id="rId24"/>
    <p:sldId id="330" r:id="rId25"/>
    <p:sldId id="328" r:id="rId26"/>
    <p:sldId id="327" r:id="rId27"/>
    <p:sldId id="325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20.png"/><Relationship Id="rId5" Type="http://schemas.openxmlformats.org/officeDocument/2006/relationships/image" Target="../media/image18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7" Type="http://schemas.openxmlformats.org/officeDocument/2006/relationships/image" Target="../media/image36.pn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92835" y="3048000"/>
            <a:ext cx="1000633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7"/>
            <a:ext cx="9264432" cy="3218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3789040"/>
            <a:ext cx="9264432" cy="3177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4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60145"/>
            <a:ext cx="4941570" cy="81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378075"/>
            <a:ext cx="9829165" cy="101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768090"/>
            <a:ext cx="7972425" cy="102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000" y="684980"/>
            <a:ext cx="9000000" cy="3661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74" r="5549"/>
          <a:stretch>
            <a:fillRect/>
          </a:stretch>
        </p:blipFill>
        <p:spPr>
          <a:xfrm>
            <a:off x="2671128" y="4436745"/>
            <a:ext cx="6849745" cy="2336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669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91428" y="1920063"/>
            <a:ext cx="333333" cy="381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74" r="5549"/>
          <a:stretch>
            <a:fillRect/>
          </a:stretch>
        </p:blipFill>
        <p:spPr>
          <a:xfrm>
            <a:off x="2671128" y="4436745"/>
            <a:ext cx="6849745" cy="2336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501205"/>
            <a:ext cx="10800000" cy="865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7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58095" y="5433113"/>
            <a:ext cx="1009523" cy="381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1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400415" y="3717290"/>
            <a:ext cx="2828925" cy="2548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4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39047" y="2126586"/>
            <a:ext cx="3152380" cy="477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39047" y="3052164"/>
            <a:ext cx="533333" cy="410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34285" y="3204836"/>
            <a:ext cx="276190" cy="248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53333" y="3042622"/>
            <a:ext cx="419047" cy="44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39047" y="3939573"/>
            <a:ext cx="2647619" cy="477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744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910138" y="4364990"/>
            <a:ext cx="2371725" cy="213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9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74115"/>
            <a:ext cx="10436225" cy="1457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001010"/>
            <a:ext cx="983551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895725"/>
            <a:ext cx="10166538" cy="148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731252" y="4532585"/>
            <a:ext cx="2371725" cy="213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8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0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9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5660840"/>
            <a:ext cx="10800000" cy="681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2"/>
            </p:custDataLst>
          </p:nvPr>
        </p:nvSpPr>
        <p:spPr bwMode="white">
          <a:xfrm>
            <a:off x="623570" y="3860800"/>
            <a:ext cx="777240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white">
          <a:xfrm>
            <a:off x="695325" y="4725035"/>
            <a:ext cx="10201910" cy="157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6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91128"/>
            <a:ext cx="6780952" cy="371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835150"/>
            <a:ext cx="638238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696449"/>
            <a:ext cx="7000000" cy="40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449320"/>
            <a:ext cx="755078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0" grpId="0" animBg="1"/>
      <p:bldP spid="1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277" y="828490"/>
            <a:ext cx="103174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68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20000" y="1210284"/>
            <a:ext cx="514285" cy="476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72380" y="1229347"/>
            <a:ext cx="1076190" cy="467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1428" y="2096703"/>
            <a:ext cx="1619047" cy="476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48571" y="2106234"/>
            <a:ext cx="3180952" cy="48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353" y="828675"/>
            <a:ext cx="9599295" cy="2266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7" r="14886"/>
          <a:stretch>
            <a:fillRect/>
          </a:stretch>
        </p:blipFill>
        <p:spPr>
          <a:xfrm>
            <a:off x="1919605" y="3212465"/>
            <a:ext cx="8169910" cy="3142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5447665" y="5300980"/>
            <a:ext cx="66992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7829550" y="5300980"/>
            <a:ext cx="583565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6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10476" y="1296467"/>
            <a:ext cx="1457142" cy="477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7142" y="2193524"/>
            <a:ext cx="1828571" cy="400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0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780030"/>
            <a:ext cx="425513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4944110" y="2780030"/>
            <a:ext cx="489267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2"/>
            </p:custDataLst>
          </p:nvPr>
        </p:nvSpPr>
        <p:spPr bwMode="white">
          <a:xfrm>
            <a:off x="688975" y="3488690"/>
            <a:ext cx="767778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white">
          <a:xfrm>
            <a:off x="623570" y="4293235"/>
            <a:ext cx="241363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white">
          <a:xfrm>
            <a:off x="2999740" y="4293235"/>
            <a:ext cx="558419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white">
          <a:xfrm>
            <a:off x="623570" y="5013325"/>
            <a:ext cx="796099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2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0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81904" y="2125132"/>
            <a:ext cx="371428" cy="37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000" y="756735"/>
            <a:ext cx="9000000" cy="2204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80550" y="2277110"/>
            <a:ext cx="63563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1" r="16885" b="4845"/>
          <a:stretch>
            <a:fillRect/>
          </a:stretch>
        </p:blipFill>
        <p:spPr>
          <a:xfrm>
            <a:off x="2607628" y="3033395"/>
            <a:ext cx="6976745" cy="1847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04"/>
          <a:stretch>
            <a:fillRect/>
          </a:stretch>
        </p:blipFill>
        <p:spPr>
          <a:xfrm>
            <a:off x="2063750" y="4859655"/>
            <a:ext cx="8999855" cy="1882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4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53333" y="4887781"/>
            <a:ext cx="1838095" cy="476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86666" y="4887781"/>
            <a:ext cx="1076190" cy="381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1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00952" y="5683866"/>
            <a:ext cx="1428571" cy="371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8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3157809"/>
            <a:ext cx="352380" cy="39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7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3867734"/>
            <a:ext cx="419047" cy="381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5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3333" y="2136164"/>
            <a:ext cx="304761" cy="37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2023-12-17T01:06:34Z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