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56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" y="3071495"/>
            <a:ext cx="109728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44675"/>
            <a:ext cx="89014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84095" y="2602230"/>
            <a:ext cx="40919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348230" y="3429000"/>
            <a:ext cx="56451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2284095" y="4220845"/>
            <a:ext cx="55010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714625"/>
            <a:ext cx="46901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639695" y="3573145"/>
            <a:ext cx="50958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927350" y="4364990"/>
            <a:ext cx="39420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2855595" y="5229225"/>
            <a:ext cx="18586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92481"/>
            <a:ext cx="1790476" cy="4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1982944"/>
            <a:ext cx="4057142" cy="4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2774532"/>
            <a:ext cx="847619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523" y="3604269"/>
            <a:ext cx="819047" cy="37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6"/>
          <a:stretch>
            <a:fillRect/>
          </a:stretch>
        </p:blipFill>
        <p:spPr>
          <a:xfrm>
            <a:off x="720090" y="972185"/>
            <a:ext cx="10800080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67196"/>
          <a:stretch>
            <a:fillRect/>
          </a:stretch>
        </p:blipFill>
        <p:spPr>
          <a:xfrm>
            <a:off x="695415" y="908870"/>
            <a:ext cx="10248810" cy="15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4730"/>
            <a:ext cx="10800000" cy="342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479425" y="908685"/>
            <a:ext cx="87331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351405" y="1772920"/>
            <a:ext cx="17272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23570" y="2644775"/>
            <a:ext cx="467487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95960" y="3860800"/>
            <a:ext cx="465645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135505" y="5263515"/>
            <a:ext cx="172593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361690"/>
            <a:ext cx="10236200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5013325"/>
            <a:ext cx="56216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567305" y="5793740"/>
            <a:ext cx="29679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1410"/>
            <a:ext cx="449961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28240"/>
            <a:ext cx="665416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3717290"/>
            <a:ext cx="27095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1775460" y="4580890"/>
            <a:ext cx="123761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996565"/>
            <a:ext cx="61741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83840" y="3933190"/>
            <a:ext cx="38811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696845"/>
            <a:ext cx="940244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537460" y="4149090"/>
            <a:ext cx="469455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7570"/>
            <a:ext cx="55880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2480"/>
            <a:ext cx="48145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2997200"/>
            <a:ext cx="598868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351405" y="3923665"/>
            <a:ext cx="409765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012440"/>
            <a:ext cx="61702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639695" y="3933190"/>
            <a:ext cx="31457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639695" y="4869180"/>
            <a:ext cx="430974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70735"/>
            <a:ext cx="88633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36115" y="2924810"/>
            <a:ext cx="72142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063750" y="3933190"/>
            <a:ext cx="193611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0575"/>
            <a:ext cx="81502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52370" y="2997200"/>
            <a:ext cx="28435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2351405" y="3933190"/>
            <a:ext cx="42722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24380"/>
            <a:ext cx="85655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03145" y="2924810"/>
            <a:ext cx="35286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351405" y="3933190"/>
            <a:ext cx="47326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