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2" r:id="rId3"/>
    <p:sldId id="351" r:id="rId4"/>
    <p:sldId id="350" r:id="rId5"/>
    <p:sldId id="349" r:id="rId6"/>
    <p:sldId id="348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6" r:id="rId25"/>
    <p:sldId id="380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10" Type="http://schemas.openxmlformats.org/officeDocument/2006/relationships/image" Target="../media/image21.png"/><Relationship Id="rId4" Type="http://schemas.openxmlformats.org/officeDocument/2006/relationships/tags" Target="../tags/tag17.xml"/><Relationship Id="rId9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33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30.xml"/><Relationship Id="rId7" Type="http://schemas.openxmlformats.org/officeDocument/2006/relationships/image" Target="../media/image31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26180" y="3014345"/>
            <a:ext cx="473900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175703" y="654050"/>
            <a:ext cx="9840595" cy="594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5156835"/>
            <a:ext cx="55054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4925160"/>
            <a:ext cx="209523" cy="36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047" y="5391919"/>
            <a:ext cx="476190" cy="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4761" y="5515753"/>
            <a:ext cx="304761" cy="38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4285" y="3956361"/>
            <a:ext cx="304761" cy="37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1" y="4423562"/>
            <a:ext cx="476190" cy="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4761" y="4547513"/>
            <a:ext cx="314285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433070" y="972185"/>
            <a:ext cx="9000000" cy="515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4293235"/>
            <a:ext cx="58356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 b="7945"/>
          <a:stretch>
            <a:fillRect/>
          </a:stretch>
        </p:blipFill>
        <p:spPr>
          <a:xfrm>
            <a:off x="9480550" y="1827530"/>
            <a:ext cx="2517775" cy="292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6666" y="3033042"/>
            <a:ext cx="200000" cy="37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380" y="3510136"/>
            <a:ext cx="485714" cy="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571" y="3624638"/>
            <a:ext cx="333333" cy="37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t="12109" r="27558" b="7949"/>
          <a:stretch>
            <a:fillRect/>
          </a:stretch>
        </p:blipFill>
        <p:spPr>
          <a:xfrm>
            <a:off x="8688070" y="2853055"/>
            <a:ext cx="2591980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297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5680" y="4077335"/>
            <a:ext cx="2657475" cy="264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67263" y="2853055"/>
            <a:ext cx="2657475" cy="264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465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85150" y="4221480"/>
            <a:ext cx="2414905" cy="240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05535"/>
            <a:ext cx="657860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844675"/>
            <a:ext cx="6598285" cy="151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681990" y="3717290"/>
            <a:ext cx="6844665" cy="185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8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268730"/>
            <a:ext cx="656526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185150" y="4050665"/>
            <a:ext cx="2414905" cy="2402840"/>
          </a:xfrm>
          <a:prstGeom prst="rect">
            <a:avLst/>
          </a:prstGeom>
        </p:spPr>
      </p:pic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7303135" y="1412875"/>
            <a:ext cx="360997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551180" y="2493010"/>
            <a:ext cx="324548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3796665" y="2564765"/>
            <a:ext cx="263588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6456045" y="2621280"/>
            <a:ext cx="42983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white">
          <a:xfrm>
            <a:off x="661035" y="3429000"/>
            <a:ext cx="798131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895" y="900245"/>
            <a:ext cx="9638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3331" y="2482756"/>
            <a:ext cx="671441" cy="26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8799" y="3129373"/>
            <a:ext cx="705439" cy="27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6986" y="3767482"/>
            <a:ext cx="1504369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3390" y="5800924"/>
            <a:ext cx="305973" cy="17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2439" y="5903021"/>
            <a:ext cx="509955" cy="26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39393" y="6013627"/>
            <a:ext cx="365469" cy="4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1889" y="6098708"/>
            <a:ext cx="229480" cy="18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270" y="756920"/>
            <a:ext cx="9903460" cy="334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6723" y="4004945"/>
            <a:ext cx="6218555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685" y="756920"/>
            <a:ext cx="9866630" cy="342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948" y="4076700"/>
            <a:ext cx="6218555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85165"/>
            <a:ext cx="9794240" cy="343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948" y="4076700"/>
            <a:ext cx="6218555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948" y="3717925"/>
            <a:ext cx="6218555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44"/>
          <a:stretch>
            <a:fillRect/>
          </a:stretch>
        </p:blipFill>
        <p:spPr>
          <a:xfrm>
            <a:off x="720090" y="972185"/>
            <a:ext cx="10800080" cy="159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r="43898"/>
          <a:stretch>
            <a:fillRect/>
          </a:stretch>
        </p:blipFill>
        <p:spPr>
          <a:xfrm>
            <a:off x="3884613" y="2708910"/>
            <a:ext cx="4422775" cy="32543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4930" y="2708910"/>
            <a:ext cx="4380230" cy="3233420"/>
          </a:xfrm>
          <a:prstGeom prst="rect">
            <a:avLst/>
          </a:prstGeom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551180" y="980440"/>
            <a:ext cx="985710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623570" y="1844675"/>
            <a:ext cx="985710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04"/>
          <a:stretch>
            <a:fillRect/>
          </a:stretch>
        </p:blipFill>
        <p:spPr>
          <a:xfrm>
            <a:off x="720090" y="986975"/>
            <a:ext cx="10800080" cy="293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933005"/>
            <a:ext cx="10800000" cy="220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551180" y="980440"/>
            <a:ext cx="9857105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623570" y="2277110"/>
            <a:ext cx="9996170" cy="151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23570" y="4076700"/>
            <a:ext cx="985710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551180" y="4962525"/>
            <a:ext cx="3252470" cy="116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051639"/>
            <a:ext cx="561904" cy="50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761" y="2051639"/>
            <a:ext cx="561904" cy="50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2959301"/>
            <a:ext cx="1095238" cy="49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08500"/>
            <a:ext cx="9602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689" y="6050147"/>
            <a:ext cx="753625" cy="34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258" y="756920"/>
            <a:ext cx="9595485" cy="145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r="7390"/>
          <a:stretch>
            <a:fillRect/>
          </a:stretch>
        </p:blipFill>
        <p:spPr>
          <a:xfrm>
            <a:off x="2635885" y="2276475"/>
            <a:ext cx="6920230" cy="446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45" y="756920"/>
            <a:ext cx="9363710" cy="71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45" y="1412875"/>
            <a:ext cx="9363710" cy="155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9120505" y="1485265"/>
            <a:ext cx="50800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r="7390"/>
          <a:stretch>
            <a:fillRect/>
          </a:stretch>
        </p:blipFill>
        <p:spPr>
          <a:xfrm>
            <a:off x="3134360" y="2853055"/>
            <a:ext cx="5923280" cy="382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5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5885556"/>
            <a:ext cx="314285" cy="3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071563" y="803910"/>
            <a:ext cx="10048875" cy="586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4653280"/>
            <a:ext cx="6159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2023-12-17T02:08:54Z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