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56" r:id="rId3"/>
    <p:sldId id="355" r:id="rId4"/>
    <p:sldId id="353" r:id="rId5"/>
    <p:sldId id="352" r:id="rId6"/>
    <p:sldId id="350" r:id="rId7"/>
    <p:sldId id="347" r:id="rId8"/>
    <p:sldId id="345" r:id="rId9"/>
    <p:sldId id="344" r:id="rId10"/>
    <p:sldId id="342" r:id="rId11"/>
    <p:sldId id="341" r:id="rId12"/>
    <p:sldId id="340" r:id="rId13"/>
    <p:sldId id="338" r:id="rId14"/>
    <p:sldId id="337" r:id="rId15"/>
    <p:sldId id="335" r:id="rId16"/>
    <p:sldId id="334" r:id="rId17"/>
    <p:sldId id="333" r:id="rId18"/>
    <p:sldId id="332" r:id="rId19"/>
    <p:sldId id="331" r:id="rId20"/>
    <p:sldId id="329" r:id="rId21"/>
    <p:sldId id="328" r:id="rId22"/>
    <p:sldId id="327" r:id="rId23"/>
    <p:sldId id="325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7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7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30.xml"/><Relationship Id="rId3" Type="http://schemas.openxmlformats.org/officeDocument/2006/relationships/tags" Target="../tags/tag25.xml"/><Relationship Id="rId7" Type="http://schemas.openxmlformats.org/officeDocument/2006/relationships/tags" Target="../tags/tag29.xml"/><Relationship Id="rId12" Type="http://schemas.openxmlformats.org/officeDocument/2006/relationships/image" Target="../media/image23.png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11" Type="http://schemas.openxmlformats.org/officeDocument/2006/relationships/image" Target="../media/image25.png"/><Relationship Id="rId5" Type="http://schemas.openxmlformats.org/officeDocument/2006/relationships/tags" Target="../tags/tag27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26.xml"/><Relationship Id="rId9" Type="http://schemas.openxmlformats.org/officeDocument/2006/relationships/tags" Target="../tags/tag3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2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tags" Target="../tags/tag37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9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7" Type="http://schemas.openxmlformats.org/officeDocument/2006/relationships/image" Target="../media/image27.png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image" Target="../media/image31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52.xml"/><Relationship Id="rId3" Type="http://schemas.openxmlformats.org/officeDocument/2006/relationships/tags" Target="../tags/tag47.xml"/><Relationship Id="rId7" Type="http://schemas.openxmlformats.org/officeDocument/2006/relationships/tags" Target="../tags/tag51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tags" Target="../tags/tag50.xml"/><Relationship Id="rId11" Type="http://schemas.openxmlformats.org/officeDocument/2006/relationships/image" Target="../media/image27.png"/><Relationship Id="rId5" Type="http://schemas.openxmlformats.org/officeDocument/2006/relationships/tags" Target="../tags/tag49.xml"/><Relationship Id="rId10" Type="http://schemas.openxmlformats.org/officeDocument/2006/relationships/image" Target="../media/image32.png"/><Relationship Id="rId4" Type="http://schemas.openxmlformats.org/officeDocument/2006/relationships/tags" Target="../tags/tag48.xml"/><Relationship Id="rId9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871470" y="3105150"/>
            <a:ext cx="644842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2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3135872"/>
            <a:ext cx="428571" cy="381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5452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470" y="972000"/>
            <a:ext cx="9000000" cy="4008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28025" y="3860800"/>
            <a:ext cx="461645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44" r="67556" b="6609"/>
          <a:stretch>
            <a:fillRect/>
          </a:stretch>
        </p:blipFill>
        <p:spPr>
          <a:xfrm>
            <a:off x="9408160" y="2493010"/>
            <a:ext cx="2502535" cy="2315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980440"/>
            <a:ext cx="9000000" cy="40889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51520" y="3140710"/>
            <a:ext cx="53594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12" t="5290" r="14888" b="6605"/>
          <a:stretch>
            <a:fillRect/>
          </a:stretch>
        </p:blipFill>
        <p:spPr>
          <a:xfrm>
            <a:off x="9335135" y="1052830"/>
            <a:ext cx="2611120" cy="2663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4137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43809" y="3406826"/>
            <a:ext cx="1333333" cy="438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62857" y="3406826"/>
            <a:ext cx="952380" cy="438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86666" y="4236172"/>
            <a:ext cx="533333" cy="438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81904" y="4283835"/>
            <a:ext cx="847619" cy="352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15238" y="4236172"/>
            <a:ext cx="933333" cy="438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60" r="65557" b="5259"/>
          <a:stretch>
            <a:fillRect/>
          </a:stretch>
        </p:blipFill>
        <p:spPr>
          <a:xfrm>
            <a:off x="8400415" y="4004945"/>
            <a:ext cx="3025140" cy="2576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207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47" r="20891" b="6953"/>
          <a:stretch>
            <a:fillRect/>
          </a:stretch>
        </p:blipFill>
        <p:spPr>
          <a:xfrm>
            <a:off x="8543925" y="3068955"/>
            <a:ext cx="2677160" cy="3689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9236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47" r="20891" b="6953"/>
          <a:stretch>
            <a:fillRect/>
          </a:stretch>
        </p:blipFill>
        <p:spPr>
          <a:xfrm>
            <a:off x="8903970" y="980440"/>
            <a:ext cx="2677160" cy="3689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5" name="矩形 34"/>
          <p:cNvSpPr/>
          <p:nvPr>
            <p:custDataLst>
              <p:tags r:id="rId2"/>
            </p:custDataLst>
          </p:nvPr>
        </p:nvSpPr>
        <p:spPr bwMode="white">
          <a:xfrm>
            <a:off x="695325" y="836930"/>
            <a:ext cx="447738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3"/>
            </p:custDataLst>
          </p:nvPr>
        </p:nvSpPr>
        <p:spPr bwMode="white">
          <a:xfrm>
            <a:off x="623570" y="1557020"/>
            <a:ext cx="6117590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4"/>
            </p:custDataLst>
          </p:nvPr>
        </p:nvSpPr>
        <p:spPr bwMode="white">
          <a:xfrm>
            <a:off x="479425" y="2132965"/>
            <a:ext cx="373507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5"/>
            </p:custDataLst>
          </p:nvPr>
        </p:nvSpPr>
        <p:spPr bwMode="white">
          <a:xfrm>
            <a:off x="4224020" y="2204720"/>
            <a:ext cx="368236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6"/>
            </p:custDataLst>
          </p:nvPr>
        </p:nvSpPr>
        <p:spPr bwMode="white">
          <a:xfrm>
            <a:off x="695325" y="2855595"/>
            <a:ext cx="7492365" cy="170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7"/>
            </p:custDataLst>
          </p:nvPr>
        </p:nvSpPr>
        <p:spPr bwMode="white">
          <a:xfrm>
            <a:off x="695325" y="4775200"/>
            <a:ext cx="481711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>
            <p:custDataLst>
              <p:tags r:id="rId8"/>
            </p:custDataLst>
          </p:nvPr>
        </p:nvSpPr>
        <p:spPr bwMode="white">
          <a:xfrm>
            <a:off x="695325" y="5373370"/>
            <a:ext cx="290703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>
            <p:custDataLst>
              <p:tags r:id="rId9"/>
            </p:custDataLst>
          </p:nvPr>
        </p:nvSpPr>
        <p:spPr bwMode="white">
          <a:xfrm>
            <a:off x="479425" y="6021070"/>
            <a:ext cx="722820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000" y="765175"/>
            <a:ext cx="9000000" cy="4095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-431"/>
          <a:stretch>
            <a:fillRect/>
          </a:stretch>
        </p:blipFill>
        <p:spPr>
          <a:xfrm>
            <a:off x="3791268" y="4796790"/>
            <a:ext cx="4609465" cy="1915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1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-431"/>
          <a:stretch>
            <a:fillRect/>
          </a:stretch>
        </p:blipFill>
        <p:spPr>
          <a:xfrm>
            <a:off x="3149600" y="3573145"/>
            <a:ext cx="5892800" cy="2448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423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84065" y="3717290"/>
            <a:ext cx="5679440" cy="2369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20688"/>
            <a:ext cx="9004300" cy="3776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87" r="59559" b="5055"/>
          <a:stretch>
            <a:fillRect/>
          </a:stretch>
        </p:blipFill>
        <p:spPr>
          <a:xfrm>
            <a:off x="4511824" y="4428703"/>
            <a:ext cx="2736304" cy="2211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8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7080" y="980440"/>
            <a:ext cx="576072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-431"/>
          <a:stretch>
            <a:fillRect/>
          </a:stretch>
        </p:blipFill>
        <p:spPr>
          <a:xfrm>
            <a:off x="6527800" y="1124585"/>
            <a:ext cx="5166995" cy="2146935"/>
          </a:xfrm>
          <a:prstGeom prst="rect">
            <a:avLst/>
          </a:prstGeom>
        </p:spPr>
      </p:pic>
      <p:sp useBgFill="1">
        <p:nvSpPr>
          <p:cNvPr id="27" name="矩形 26"/>
          <p:cNvSpPr/>
          <p:nvPr>
            <p:custDataLst>
              <p:tags r:id="rId2"/>
            </p:custDataLst>
          </p:nvPr>
        </p:nvSpPr>
        <p:spPr bwMode="white">
          <a:xfrm>
            <a:off x="767080" y="1700530"/>
            <a:ext cx="522287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3"/>
            </p:custDataLst>
          </p:nvPr>
        </p:nvSpPr>
        <p:spPr bwMode="white">
          <a:xfrm>
            <a:off x="720090" y="2493010"/>
            <a:ext cx="515493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4"/>
            </p:custDataLst>
          </p:nvPr>
        </p:nvSpPr>
        <p:spPr bwMode="white">
          <a:xfrm>
            <a:off x="720090" y="3271520"/>
            <a:ext cx="332422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5"/>
            </p:custDataLst>
          </p:nvPr>
        </p:nvSpPr>
        <p:spPr bwMode="white">
          <a:xfrm>
            <a:off x="695325" y="4004945"/>
            <a:ext cx="522033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6"/>
            </p:custDataLst>
          </p:nvPr>
        </p:nvSpPr>
        <p:spPr bwMode="white">
          <a:xfrm>
            <a:off x="623570" y="4796790"/>
            <a:ext cx="405066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4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-431"/>
          <a:stretch>
            <a:fillRect/>
          </a:stretch>
        </p:blipFill>
        <p:spPr>
          <a:xfrm>
            <a:off x="6037580" y="3429000"/>
            <a:ext cx="5166995" cy="2146935"/>
          </a:xfrm>
          <a:prstGeom prst="rect">
            <a:avLst/>
          </a:prstGeom>
        </p:spPr>
      </p:pic>
      <p:sp useBgFill="1">
        <p:nvSpPr>
          <p:cNvPr id="14" name="矩形 13"/>
          <p:cNvSpPr/>
          <p:nvPr>
            <p:custDataLst>
              <p:tags r:id="rId2"/>
            </p:custDataLst>
          </p:nvPr>
        </p:nvSpPr>
        <p:spPr bwMode="white">
          <a:xfrm>
            <a:off x="767080" y="980440"/>
            <a:ext cx="8799830" cy="220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white">
          <a:xfrm>
            <a:off x="767080" y="3284855"/>
            <a:ext cx="566864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white">
          <a:xfrm>
            <a:off x="623570" y="4076700"/>
            <a:ext cx="267144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2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-431"/>
          <a:stretch>
            <a:fillRect/>
          </a:stretch>
        </p:blipFill>
        <p:spPr>
          <a:xfrm>
            <a:off x="6600190" y="1124585"/>
            <a:ext cx="5166995" cy="2146935"/>
          </a:xfrm>
          <a:prstGeom prst="rect">
            <a:avLst/>
          </a:prstGeom>
        </p:spPr>
      </p:pic>
      <p:sp useBgFill="1">
        <p:nvSpPr>
          <p:cNvPr id="13" name="矩形 12"/>
          <p:cNvSpPr/>
          <p:nvPr>
            <p:custDataLst>
              <p:tags r:id="rId2"/>
            </p:custDataLst>
          </p:nvPr>
        </p:nvSpPr>
        <p:spPr bwMode="white">
          <a:xfrm>
            <a:off x="767080" y="980440"/>
            <a:ext cx="362140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white">
          <a:xfrm>
            <a:off x="4439920" y="972185"/>
            <a:ext cx="244665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white">
          <a:xfrm>
            <a:off x="695325" y="1772920"/>
            <a:ext cx="516890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white">
          <a:xfrm>
            <a:off x="720090" y="2420620"/>
            <a:ext cx="455739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6"/>
            </p:custDataLst>
          </p:nvPr>
        </p:nvSpPr>
        <p:spPr bwMode="white">
          <a:xfrm>
            <a:off x="695325" y="3213100"/>
            <a:ext cx="370459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7"/>
            </p:custDataLst>
          </p:nvPr>
        </p:nvSpPr>
        <p:spPr bwMode="white">
          <a:xfrm>
            <a:off x="4388485" y="3284855"/>
            <a:ext cx="365633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8"/>
            </p:custDataLst>
          </p:nvPr>
        </p:nvSpPr>
        <p:spPr bwMode="white">
          <a:xfrm>
            <a:off x="623570" y="4076700"/>
            <a:ext cx="416433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1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5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00952" y="2928203"/>
            <a:ext cx="333333" cy="37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87" r="59559" b="5055"/>
          <a:stretch>
            <a:fillRect/>
          </a:stretch>
        </p:blipFill>
        <p:spPr>
          <a:xfrm>
            <a:off x="8411845" y="3644900"/>
            <a:ext cx="3311525" cy="2675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390" y="756920"/>
            <a:ext cx="9507220" cy="3882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68205" y="2395855"/>
            <a:ext cx="70675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74" t="7502" r="6886" b="6876"/>
          <a:stretch>
            <a:fillRect/>
          </a:stretch>
        </p:blipFill>
        <p:spPr>
          <a:xfrm>
            <a:off x="4381183" y="4509135"/>
            <a:ext cx="3429635" cy="2178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118" y="783590"/>
            <a:ext cx="10057765" cy="5876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9515" y="3284855"/>
            <a:ext cx="346519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487170" y="4004945"/>
            <a:ext cx="345630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2"/>
            </p:custDataLst>
          </p:nvPr>
        </p:nvSpPr>
        <p:spPr bwMode="white">
          <a:xfrm>
            <a:off x="1559560" y="4796790"/>
            <a:ext cx="552640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white">
          <a:xfrm>
            <a:off x="1487170" y="5373370"/>
            <a:ext cx="518477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white">
          <a:xfrm>
            <a:off x="1559560" y="6021070"/>
            <a:ext cx="230695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00" y="756735"/>
            <a:ext cx="10080000" cy="3292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6495" y="3501390"/>
            <a:ext cx="492125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1" r="12887" b="3201"/>
          <a:stretch>
            <a:fillRect/>
          </a:stretch>
        </p:blipFill>
        <p:spPr>
          <a:xfrm>
            <a:off x="2781300" y="4004945"/>
            <a:ext cx="6629400" cy="1927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560" y="5940240"/>
            <a:ext cx="10080000" cy="860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000" y="756735"/>
            <a:ext cx="9000000" cy="2986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270" y="3716470"/>
            <a:ext cx="9000000" cy="3040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9552305" y="3140710"/>
            <a:ext cx="52197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785" y="836745"/>
            <a:ext cx="101288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1270" y="3500755"/>
            <a:ext cx="6167120" cy="1399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343660" y="5156835"/>
            <a:ext cx="556768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2"/>
            </p:custDataLst>
          </p:nvPr>
        </p:nvSpPr>
        <p:spPr bwMode="white">
          <a:xfrm>
            <a:off x="1415415" y="5949315"/>
            <a:ext cx="336232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3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95325" y="1166495"/>
            <a:ext cx="7858760" cy="2434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43925" y="1268730"/>
            <a:ext cx="3067050" cy="2453005"/>
          </a:xfrm>
          <a:prstGeom prst="rect">
            <a:avLst/>
          </a:prstGeom>
        </p:spPr>
      </p:pic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white">
          <a:xfrm>
            <a:off x="695325" y="3644900"/>
            <a:ext cx="5462905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2023-12-17T01:33:24Z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