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7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tags" Target="../tags/tag36.xml"/><Relationship Id="rId7" Type="http://schemas.openxmlformats.org/officeDocument/2006/relationships/image" Target="../media/image16.png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8.xml"/><Relationship Id="rId4" Type="http://schemas.openxmlformats.org/officeDocument/2006/relationships/tags" Target="../tags/tag3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9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0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tags" Target="../tags/tag43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49.xml"/><Relationship Id="rId7" Type="http://schemas.openxmlformats.org/officeDocument/2006/relationships/tags" Target="../tags/tag53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10" Type="http://schemas.openxmlformats.org/officeDocument/2006/relationships/image" Target="../media/image18.png"/><Relationship Id="rId4" Type="http://schemas.openxmlformats.org/officeDocument/2006/relationships/tags" Target="../tags/tag50.xml"/><Relationship Id="rId9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6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13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21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9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7" Type="http://schemas.openxmlformats.org/officeDocument/2006/relationships/image" Target="../media/image11.pn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13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tags" Target="../tags/tag31.xml"/><Relationship Id="rId7" Type="http://schemas.openxmlformats.org/officeDocument/2006/relationships/image" Target="../media/image14.png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3.xml"/><Relationship Id="rId4" Type="http://schemas.openxmlformats.org/officeDocument/2006/relationships/tags" Target="../tags/tag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1145" y="3133725"/>
            <a:ext cx="1164907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1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>
            <p:custDataLst>
              <p:tags r:id="rId1"/>
            </p:custDataLst>
          </p:nvPr>
        </p:nvSpPr>
        <p:spPr bwMode="white">
          <a:xfrm>
            <a:off x="6240145" y="836930"/>
            <a:ext cx="4860290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823835" y="972185"/>
            <a:ext cx="3224530" cy="2443480"/>
          </a:xfrm>
          <a:prstGeom prst="rect">
            <a:avLst/>
          </a:prstGeom>
        </p:spPr>
      </p:pic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white">
          <a:xfrm>
            <a:off x="623570" y="1042670"/>
            <a:ext cx="3013075" cy="206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695325" y="3213100"/>
            <a:ext cx="620458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695325" y="3933190"/>
            <a:ext cx="348615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565" y="908685"/>
            <a:ext cx="10082530" cy="3907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58555" y="4220845"/>
            <a:ext cx="2381250" cy="240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9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871720" y="3429000"/>
            <a:ext cx="2381250" cy="240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648" y="845820"/>
            <a:ext cx="9704705" cy="5886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370" y="908685"/>
            <a:ext cx="421513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127125" y="1557020"/>
            <a:ext cx="455676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2"/>
            </p:custDataLst>
          </p:nvPr>
        </p:nvSpPr>
        <p:spPr bwMode="white">
          <a:xfrm>
            <a:off x="1055370" y="2205355"/>
            <a:ext cx="421513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3"/>
            </p:custDataLst>
          </p:nvPr>
        </p:nvSpPr>
        <p:spPr bwMode="white">
          <a:xfrm>
            <a:off x="1078865" y="2881630"/>
            <a:ext cx="522541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4"/>
            </p:custDataLst>
          </p:nvPr>
        </p:nvSpPr>
        <p:spPr bwMode="white">
          <a:xfrm>
            <a:off x="1127125" y="3502025"/>
            <a:ext cx="421513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5"/>
            </p:custDataLst>
          </p:nvPr>
        </p:nvSpPr>
        <p:spPr bwMode="white">
          <a:xfrm>
            <a:off x="1182370" y="4259580"/>
            <a:ext cx="8836025" cy="174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6"/>
            </p:custDataLst>
          </p:nvPr>
        </p:nvSpPr>
        <p:spPr bwMode="white">
          <a:xfrm>
            <a:off x="1055370" y="6165215"/>
            <a:ext cx="579183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2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1052830"/>
            <a:ext cx="377253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256270" y="1124585"/>
            <a:ext cx="2381250" cy="2409825"/>
          </a:xfrm>
          <a:prstGeom prst="rect">
            <a:avLst/>
          </a:prstGeom>
        </p:spPr>
      </p:pic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white">
          <a:xfrm>
            <a:off x="4439920" y="1052830"/>
            <a:ext cx="260032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4"/>
            </p:custDataLst>
          </p:nvPr>
        </p:nvSpPr>
        <p:spPr bwMode="white">
          <a:xfrm>
            <a:off x="623570" y="1844675"/>
            <a:ext cx="621919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5"/>
            </p:custDataLst>
          </p:nvPr>
        </p:nvSpPr>
        <p:spPr bwMode="white">
          <a:xfrm>
            <a:off x="551180" y="2514600"/>
            <a:ext cx="421513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6"/>
            </p:custDataLst>
          </p:nvPr>
        </p:nvSpPr>
        <p:spPr bwMode="white">
          <a:xfrm>
            <a:off x="695325" y="3357245"/>
            <a:ext cx="421513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7"/>
            </p:custDataLst>
          </p:nvPr>
        </p:nvSpPr>
        <p:spPr bwMode="white">
          <a:xfrm>
            <a:off x="551180" y="4004945"/>
            <a:ext cx="421513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80" y="836745"/>
            <a:ext cx="102088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0680" y="4272280"/>
            <a:ext cx="320802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630680" y="5085080"/>
            <a:ext cx="449453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2"/>
            </p:custDataLst>
          </p:nvPr>
        </p:nvSpPr>
        <p:spPr bwMode="white">
          <a:xfrm>
            <a:off x="1559560" y="5805170"/>
            <a:ext cx="2770505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4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4335" y="3284855"/>
            <a:ext cx="4308475" cy="2421890"/>
          </a:xfrm>
          <a:prstGeom prst="rect">
            <a:avLst/>
          </a:prstGeom>
        </p:spPr>
      </p:pic>
      <p:sp useBgFill="1">
        <p:nvSpPr>
          <p:cNvPr id="13" name="矩形 12"/>
          <p:cNvSpPr/>
          <p:nvPr>
            <p:custDataLst>
              <p:tags r:id="rId2"/>
            </p:custDataLst>
          </p:nvPr>
        </p:nvSpPr>
        <p:spPr bwMode="white">
          <a:xfrm>
            <a:off x="623570" y="971550"/>
            <a:ext cx="9153525" cy="201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white">
          <a:xfrm>
            <a:off x="720090" y="3213100"/>
            <a:ext cx="537591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white">
          <a:xfrm>
            <a:off x="623570" y="4004945"/>
            <a:ext cx="273431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9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590" y="4566285"/>
            <a:ext cx="519303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71945" y="4436745"/>
            <a:ext cx="5129530" cy="201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63790" y="4149090"/>
            <a:ext cx="3781425" cy="2362200"/>
          </a:xfrm>
          <a:prstGeom prst="rect">
            <a:avLst/>
          </a:prstGeom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1199515" y="5516880"/>
            <a:ext cx="336296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6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1"/>
            </p:custDataLst>
          </p:nvPr>
        </p:nvSpPr>
        <p:spPr bwMode="white">
          <a:xfrm>
            <a:off x="6633845" y="879475"/>
            <a:ext cx="4367530" cy="1369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0280" y="908685"/>
            <a:ext cx="3781425" cy="2362200"/>
          </a:xfrm>
          <a:prstGeom prst="rect">
            <a:avLst/>
          </a:prstGeom>
        </p:spPr>
      </p:pic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white">
          <a:xfrm>
            <a:off x="623570" y="1124585"/>
            <a:ext cx="477202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white">
          <a:xfrm>
            <a:off x="623570" y="1917065"/>
            <a:ext cx="3362960" cy="203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white">
          <a:xfrm>
            <a:off x="767080" y="4149090"/>
            <a:ext cx="5532120" cy="7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6"/>
            </p:custDataLst>
          </p:nvPr>
        </p:nvSpPr>
        <p:spPr bwMode="white">
          <a:xfrm>
            <a:off x="767080" y="5085080"/>
            <a:ext cx="336296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7016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6985" y="4382770"/>
            <a:ext cx="567880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543925" y="4342765"/>
            <a:ext cx="2585720" cy="2245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32215" y="4074160"/>
            <a:ext cx="2562225" cy="2514600"/>
          </a:xfrm>
          <a:prstGeom prst="rect">
            <a:avLst/>
          </a:prstGeom>
        </p:spPr>
      </p:pic>
      <p:sp useBgFill="1">
        <p:nvSpPr>
          <p:cNvPr id="15" name="矩形 14"/>
          <p:cNvSpPr/>
          <p:nvPr>
            <p:custDataLst>
              <p:tags r:id="rId2"/>
            </p:custDataLst>
          </p:nvPr>
        </p:nvSpPr>
        <p:spPr bwMode="white">
          <a:xfrm>
            <a:off x="1127125" y="5156835"/>
            <a:ext cx="6968490" cy="1431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3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07935" y="836930"/>
            <a:ext cx="3814445" cy="94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3925" y="1124585"/>
            <a:ext cx="2562225" cy="2514600"/>
          </a:xfrm>
          <a:prstGeom prst="rect">
            <a:avLst/>
          </a:prstGeom>
        </p:spPr>
      </p:pic>
      <p:sp useBgFill="1">
        <p:nvSpPr>
          <p:cNvPr id="15" name="矩形 14"/>
          <p:cNvSpPr/>
          <p:nvPr>
            <p:custDataLst>
              <p:tags r:id="rId2"/>
            </p:custDataLst>
          </p:nvPr>
        </p:nvSpPr>
        <p:spPr bwMode="white">
          <a:xfrm>
            <a:off x="695325" y="1124585"/>
            <a:ext cx="486029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white">
          <a:xfrm>
            <a:off x="767080" y="1844675"/>
            <a:ext cx="4138930" cy="208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4"/>
            </p:custDataLst>
          </p:nvPr>
        </p:nvSpPr>
        <p:spPr bwMode="white">
          <a:xfrm>
            <a:off x="665480" y="4078605"/>
            <a:ext cx="601662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5"/>
            </p:custDataLst>
          </p:nvPr>
        </p:nvSpPr>
        <p:spPr bwMode="white">
          <a:xfrm>
            <a:off x="551180" y="4869180"/>
            <a:ext cx="537273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6"/>
            </p:custDataLst>
          </p:nvPr>
        </p:nvSpPr>
        <p:spPr bwMode="white">
          <a:xfrm>
            <a:off x="6024245" y="4869180"/>
            <a:ext cx="421513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5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20505" y="1124585"/>
            <a:ext cx="2562225" cy="2514600"/>
          </a:xfrm>
          <a:prstGeom prst="rect">
            <a:avLst/>
          </a:prstGeom>
        </p:spPr>
      </p:pic>
      <p:sp useBgFill="1">
        <p:nvSpPr>
          <p:cNvPr id="15" name="矩形 14"/>
          <p:cNvSpPr/>
          <p:nvPr>
            <p:custDataLst>
              <p:tags r:id="rId2"/>
            </p:custDataLst>
          </p:nvPr>
        </p:nvSpPr>
        <p:spPr bwMode="white">
          <a:xfrm>
            <a:off x="695325" y="1038225"/>
            <a:ext cx="8512175" cy="203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white">
          <a:xfrm>
            <a:off x="551180" y="3213100"/>
            <a:ext cx="596646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551180" y="3929380"/>
            <a:ext cx="486029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110"/>
            <a:ext cx="10800000" cy="5628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>
            <p:custDataLst>
              <p:tags r:id="rId1"/>
            </p:custDataLst>
          </p:nvPr>
        </p:nvSpPr>
        <p:spPr bwMode="white">
          <a:xfrm>
            <a:off x="7392035" y="4098925"/>
            <a:ext cx="4112260" cy="2429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983615" y="4364990"/>
            <a:ext cx="425196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823835" y="4149090"/>
            <a:ext cx="3224530" cy="2443480"/>
          </a:xfrm>
          <a:prstGeom prst="rect">
            <a:avLst/>
          </a:prstGeom>
        </p:spPr>
      </p:pic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983615" y="5085080"/>
            <a:ext cx="387540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911225" y="5805170"/>
            <a:ext cx="542226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2023-12-17T01:41:54Z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