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60" r:id="rId3"/>
    <p:sldId id="359" r:id="rId4"/>
    <p:sldId id="358" r:id="rId5"/>
    <p:sldId id="357" r:id="rId6"/>
    <p:sldId id="356" r:id="rId7"/>
    <p:sldId id="354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2" r:id="rId17"/>
    <p:sldId id="340" r:id="rId18"/>
    <p:sldId id="338" r:id="rId19"/>
    <p:sldId id="334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23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2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18995" y="2299970"/>
            <a:ext cx="795337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046605"/>
            <a:ext cx="336550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63015" y="2851150"/>
            <a:ext cx="402971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1127760" y="3710305"/>
            <a:ext cx="307594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199515" y="4653280"/>
            <a:ext cx="187706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749"/>
            <a:ext cx="2466666" cy="3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97021"/>
            <a:ext cx="2647619" cy="33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36020"/>
            <a:ext cx="2238095" cy="4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03622"/>
            <a:ext cx="485714" cy="41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3794087"/>
            <a:ext cx="2295238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2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075329"/>
            <a:ext cx="352380" cy="39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476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876838"/>
            <a:ext cx="352380" cy="38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192362"/>
            <a:ext cx="419047" cy="3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6190" y="1239537"/>
            <a:ext cx="304761" cy="37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285" y="2175918"/>
            <a:ext cx="304762" cy="37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040" y="2849695"/>
            <a:ext cx="10800000" cy="84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9024230" y="3069329"/>
            <a:ext cx="1238095" cy="39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2936875"/>
            <a:ext cx="53911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999740" y="3701415"/>
            <a:ext cx="189484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72945"/>
            <a:ext cx="701167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135505" y="2781300"/>
            <a:ext cx="41325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2352040" y="3717290"/>
            <a:ext cx="208407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17065"/>
            <a:ext cx="471551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365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695325" y="2781300"/>
            <a:ext cx="471551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695325" y="4797425"/>
            <a:ext cx="607441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983615" y="5716270"/>
            <a:ext cx="471551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71775"/>
            <a:ext cx="901065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135505" y="3644900"/>
            <a:ext cx="42164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2207895" y="4518025"/>
            <a:ext cx="19685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3915041"/>
            <a:ext cx="333333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3677920"/>
            <a:ext cx="444055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15415" y="4474210"/>
            <a:ext cx="335597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2200"/>
            <a:ext cx="48793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79650" y="1844675"/>
            <a:ext cx="238506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2137410" y="2637155"/>
            <a:ext cx="19685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2244725" y="3501390"/>
            <a:ext cx="19685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2423795" y="4426585"/>
            <a:ext cx="19685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2822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584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9264" y="1892736"/>
            <a:ext cx="1698808" cy="3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2695" y="2723515"/>
            <a:ext cx="94056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18870" y="3429000"/>
            <a:ext cx="43726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1242695" y="4221480"/>
            <a:ext cx="351726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1271905" y="5013960"/>
            <a:ext cx="42221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1127760" y="5877560"/>
            <a:ext cx="33407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650" y="777240"/>
            <a:ext cx="9664700" cy="595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180" y="2486025"/>
            <a:ext cx="176720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3213100"/>
            <a:ext cx="53492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631950" y="3935730"/>
            <a:ext cx="427482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1631950" y="4653280"/>
            <a:ext cx="427482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1559560" y="5445125"/>
            <a:ext cx="427482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1415415" y="6165215"/>
            <a:ext cx="427482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28490"/>
            <a:ext cx="10657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4300" y="2710180"/>
            <a:ext cx="822769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99515" y="3501390"/>
            <a:ext cx="666432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1199515" y="4364990"/>
            <a:ext cx="680910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1199515" y="5157470"/>
            <a:ext cx="44691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1199515" y="5902325"/>
            <a:ext cx="48526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 b="2340"/>
          <a:stretch>
            <a:fillRect/>
          </a:stretch>
        </p:blipFill>
        <p:spPr>
          <a:xfrm>
            <a:off x="875348" y="842645"/>
            <a:ext cx="10441305" cy="568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7910"/>
            <a:ext cx="104000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65630"/>
            <a:ext cx="25831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52090"/>
            <a:ext cx="313880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617595"/>
            <a:ext cx="24593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220170"/>
            <a:ext cx="361904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2117023"/>
            <a:ext cx="638095" cy="42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3023501"/>
            <a:ext cx="714285" cy="41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5714" y="3929978"/>
            <a:ext cx="1790476" cy="51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238" y="4836455"/>
            <a:ext cx="1085714" cy="41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851150"/>
            <a:ext cx="413893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"/>
            </p:custDataLst>
          </p:nvPr>
        </p:nvSpPr>
        <p:spPr bwMode="white">
          <a:xfrm>
            <a:off x="2712085" y="3789045"/>
            <a:ext cx="187706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75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1987550"/>
            <a:ext cx="48221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86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2343150" y="2853055"/>
            <a:ext cx="191325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695325" y="5013325"/>
            <a:ext cx="40690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2135505" y="5908675"/>
            <a:ext cx="187706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59330"/>
            <a:ext cx="454025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991995" y="3068955"/>
            <a:ext cx="187706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106857"/>
            <a:ext cx="371428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1153392"/>
            <a:ext cx="561904" cy="37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4761" y="2098544"/>
            <a:ext cx="571428" cy="37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57" y="3034149"/>
            <a:ext cx="314284" cy="38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7142" y="3969754"/>
            <a:ext cx="561904" cy="37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2857" y="3969754"/>
            <a:ext cx="495238" cy="38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2023-12-16T16:53:21Z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