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5500" y="2338070"/>
            <a:ext cx="80010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08685"/>
            <a:ext cx="5505450" cy="16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1343660" y="2708910"/>
            <a:ext cx="76955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277620" y="3433445"/>
            <a:ext cx="40925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1343660" y="4293235"/>
            <a:ext cx="21964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5"/>
          <a:stretch>
            <a:fillRect/>
          </a:stretch>
        </p:blipFill>
        <p:spPr>
          <a:xfrm>
            <a:off x="939483" y="814070"/>
            <a:ext cx="10313035" cy="578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437380"/>
            <a:ext cx="5054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48436"/>
            <a:ext cx="33333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4832579"/>
            <a:ext cx="200000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000" y="5080418"/>
            <a:ext cx="1438095" cy="7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023389"/>
            <a:ext cx="419047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2185889"/>
            <a:ext cx="2066666" cy="43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4491355"/>
            <a:ext cx="611632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83840" y="5733415"/>
            <a:ext cx="241427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3" y="756920"/>
            <a:ext cx="10518775" cy="505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4221480"/>
            <a:ext cx="5365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06"/>
          <a:stretch>
            <a:fillRect/>
          </a:stretch>
        </p:blipFill>
        <p:spPr>
          <a:xfrm>
            <a:off x="1343660" y="5949950"/>
            <a:ext cx="10518775" cy="71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95" y="727710"/>
            <a:ext cx="9960610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421255"/>
            <a:ext cx="40868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805" y="3141345"/>
            <a:ext cx="71710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1487805" y="3861435"/>
            <a:ext cx="497713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1559560" y="4653280"/>
            <a:ext cx="35134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1559560" y="5445125"/>
            <a:ext cx="32289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1631950" y="6086475"/>
            <a:ext cx="14668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