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8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38" r:id="rId18"/>
    <p:sldId id="336" r:id="rId19"/>
    <p:sldId id="334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4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83335" y="3030855"/>
            <a:ext cx="962533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4090836"/>
            <a:ext cx="1171428" cy="52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2393287"/>
            <a:ext cx="323809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2898846"/>
            <a:ext cx="504761" cy="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3032390"/>
            <a:ext cx="323809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3679512"/>
            <a:ext cx="1314285" cy="5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2211692"/>
            <a:ext cx="314285" cy="40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3222518"/>
            <a:ext cx="323809" cy="40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72795"/>
            <a:ext cx="9649460" cy="595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755" y="1779270"/>
            <a:ext cx="24352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4653280"/>
            <a:ext cx="29368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900245"/>
            <a:ext cx="975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4580890"/>
            <a:ext cx="56114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215640" y="5300980"/>
            <a:ext cx="25050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3359785" y="6165215"/>
            <a:ext cx="177482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22780"/>
            <a:ext cx="61855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770445"/>
            <a:ext cx="10800000" cy="234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2351405" y="2708910"/>
            <a:ext cx="20853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81990" y="4580890"/>
            <a:ext cx="87058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207260" y="5516880"/>
            <a:ext cx="39865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87220"/>
            <a:ext cx="1009015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23795" y="3357245"/>
            <a:ext cx="78435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567305" y="4205605"/>
            <a:ext cx="256413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2720340"/>
            <a:ext cx="58870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71270" y="3573145"/>
            <a:ext cx="57277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1487170" y="4293235"/>
            <a:ext cx="25209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1415415" y="5085080"/>
            <a:ext cx="832548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813413"/>
            <a:ext cx="1752380" cy="4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2813413"/>
            <a:ext cx="2009523" cy="41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2813413"/>
            <a:ext cx="1990476" cy="39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3605316"/>
            <a:ext cx="4047619" cy="41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4435383"/>
            <a:ext cx="819047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191966"/>
            <a:ext cx="371428" cy="4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51430"/>
            <a:ext cx="987107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1405" y="3860800"/>
            <a:ext cx="25158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2279650" y="4653280"/>
            <a:ext cx="20853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43" y="828490"/>
            <a:ext cx="1045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10151110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780665"/>
            <a:ext cx="96164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678228"/>
            <a:ext cx="4752528" cy="299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00" y="900245"/>
            <a:ext cx="944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900430"/>
            <a:ext cx="641413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72870" y="2132965"/>
            <a:ext cx="8569960" cy="199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1343660" y="4509135"/>
            <a:ext cx="8902700" cy="206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7115"/>
            <a:ext cx="506857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917065"/>
            <a:ext cx="60344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81990" y="2708910"/>
            <a:ext cx="405320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628650" y="4000500"/>
            <a:ext cx="576643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13" y="900245"/>
            <a:ext cx="9409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1044575"/>
            <a:ext cx="903859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white">
          <a:xfrm>
            <a:off x="2533015" y="3356610"/>
            <a:ext cx="622300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white">
          <a:xfrm>
            <a:off x="2742565" y="4509135"/>
            <a:ext cx="2588895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4"/>
            </p:custDataLst>
          </p:nvPr>
        </p:nvSpPr>
        <p:spPr bwMode="white">
          <a:xfrm>
            <a:off x="2495550" y="5661025"/>
            <a:ext cx="238696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213405"/>
            <a:ext cx="371428" cy="41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80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3933190"/>
            <a:ext cx="6648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76816"/>
            <a:ext cx="438095" cy="4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50" y="908500"/>
            <a:ext cx="10188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1052830"/>
            <a:ext cx="6362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203345"/>
            <a:ext cx="352380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214276"/>
            <a:ext cx="390476" cy="40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08" y="693420"/>
            <a:ext cx="8388985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3068955"/>
            <a:ext cx="5441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