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14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8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12.png"/><Relationship Id="rId4" Type="http://schemas.openxmlformats.org/officeDocument/2006/relationships/tags" Target="../tags/tag29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0550" y="2245360"/>
            <a:ext cx="1101090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19556" b="909"/>
          <a:stretch>
            <a:fillRect/>
          </a:stretch>
        </p:blipFill>
        <p:spPr>
          <a:xfrm>
            <a:off x="7967980" y="2997200"/>
            <a:ext cx="3775075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551180" y="980440"/>
            <a:ext cx="837311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2371090"/>
            <a:ext cx="86213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8017510" y="3213100"/>
            <a:ext cx="3711575" cy="296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623570" y="3140710"/>
            <a:ext cx="27787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695325" y="3912235"/>
            <a:ext cx="645731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316210" cy="532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19556" b="909"/>
          <a:stretch>
            <a:fillRect/>
          </a:stretch>
        </p:blipFill>
        <p:spPr>
          <a:xfrm>
            <a:off x="8616315" y="1772920"/>
            <a:ext cx="3081020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623570" y="980440"/>
            <a:ext cx="955040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767080" y="1772920"/>
            <a:ext cx="398716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695325" y="2493010"/>
            <a:ext cx="38068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695325" y="3357245"/>
            <a:ext cx="392303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720090" y="4144645"/>
            <a:ext cx="8504555" cy="212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314940" cy="453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19556" b="909"/>
          <a:stretch>
            <a:fillRect/>
          </a:stretch>
        </p:blipFill>
        <p:spPr>
          <a:xfrm>
            <a:off x="8543925" y="3789680"/>
            <a:ext cx="3220720" cy="271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23570" y="908685"/>
            <a:ext cx="52025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5880100" y="980440"/>
            <a:ext cx="492760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51180" y="1839595"/>
            <a:ext cx="9043670" cy="195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95325" y="4004945"/>
            <a:ext cx="63271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695325" y="4725035"/>
            <a:ext cx="261683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19556" b="909"/>
          <a:stretch>
            <a:fillRect/>
          </a:stretch>
        </p:blipFill>
        <p:spPr>
          <a:xfrm>
            <a:off x="8400415" y="1988820"/>
            <a:ext cx="3220720" cy="271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23570" y="908685"/>
            <a:ext cx="1032827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23570" y="1776095"/>
            <a:ext cx="317563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767080" y="2708910"/>
            <a:ext cx="463613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88070" y="3717290"/>
            <a:ext cx="2862580" cy="24288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4" b="66509"/>
          <a:stretch>
            <a:fillRect/>
          </a:stretch>
        </p:blipFill>
        <p:spPr>
          <a:xfrm>
            <a:off x="1127125" y="3729990"/>
            <a:ext cx="669671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983615" y="3789045"/>
            <a:ext cx="34105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11225" y="4620895"/>
            <a:ext cx="34105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39470" y="5373370"/>
            <a:ext cx="534670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7"/>
          <a:stretch>
            <a:fillRect/>
          </a:stretch>
        </p:blipFill>
        <p:spPr>
          <a:xfrm>
            <a:off x="720090" y="1054550"/>
            <a:ext cx="10800080" cy="468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823835" y="836930"/>
            <a:ext cx="3075940" cy="2609850"/>
          </a:xfrm>
          <a:prstGeom prst="rect">
            <a:avLst/>
          </a:prstGeom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720090" y="1196975"/>
            <a:ext cx="3412490" cy="20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839470" y="3446780"/>
            <a:ext cx="51428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20090" y="4220845"/>
            <a:ext cx="46926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551180" y="5156835"/>
            <a:ext cx="34105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6096000" y="3446780"/>
            <a:ext cx="24961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8" r="5322" b="30787"/>
          <a:stretch>
            <a:fillRect/>
          </a:stretch>
        </p:blipFill>
        <p:spPr>
          <a:xfrm>
            <a:off x="8832215" y="2853055"/>
            <a:ext cx="2448470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04265"/>
            <a:ext cx="677608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623570" y="1772920"/>
            <a:ext cx="7681595" cy="14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19760" y="3429000"/>
            <a:ext cx="59537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19760" y="4265930"/>
            <a:ext cx="51454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681990" y="5013325"/>
            <a:ext cx="54965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116820" cy="443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3470"/>
            <a:ext cx="43383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8" r="5322" b="30787"/>
          <a:stretch>
            <a:fillRect/>
          </a:stretch>
        </p:blipFill>
        <p:spPr>
          <a:xfrm>
            <a:off x="9768205" y="1052830"/>
            <a:ext cx="2151380" cy="291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95325" y="1847850"/>
            <a:ext cx="9051290" cy="199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81990" y="4024630"/>
            <a:ext cx="55962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81990" y="4725035"/>
            <a:ext cx="32137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40" y="751840"/>
            <a:ext cx="9367520" cy="598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4652645"/>
            <a:ext cx="71062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360" y="5300980"/>
            <a:ext cx="71062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1919605" y="6021070"/>
            <a:ext cx="71062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980440"/>
            <a:ext cx="2891155" cy="2281555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623570" y="908685"/>
            <a:ext cx="83731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95325" y="1772920"/>
            <a:ext cx="44672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695325" y="2493010"/>
            <a:ext cx="57899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695325" y="3261995"/>
            <a:ext cx="54013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6145530" y="3357245"/>
            <a:ext cx="47491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623570" y="4149090"/>
            <a:ext cx="36341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92" r="63557" b="17734"/>
          <a:stretch>
            <a:fillRect/>
          </a:stretch>
        </p:blipFill>
        <p:spPr>
          <a:xfrm>
            <a:off x="7584440" y="4580890"/>
            <a:ext cx="3935730" cy="201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