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7" r:id="rId5"/>
    <p:sldId id="336" r:id="rId6"/>
    <p:sldId id="335" r:id="rId7"/>
    <p:sldId id="333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14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99945" y="3090545"/>
            <a:ext cx="79914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9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6508" y="3359785"/>
            <a:ext cx="4578985" cy="2553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3479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1904" y="1805928"/>
            <a:ext cx="200000" cy="362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619" y="2273071"/>
            <a:ext cx="485714" cy="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3809" y="2397006"/>
            <a:ext cx="314285" cy="38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0000" y="3178754"/>
            <a:ext cx="304761" cy="37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4285" y="3645897"/>
            <a:ext cx="476190" cy="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20000" y="3769832"/>
            <a:ext cx="304761" cy="38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6508" y="4149090"/>
            <a:ext cx="4578985" cy="2553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664444"/>
            <a:ext cx="10153128" cy="5080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406" y="1561136"/>
            <a:ext cx="9975114" cy="143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321" y="2996952"/>
            <a:ext cx="9347324" cy="364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1904" y="179898"/>
            <a:ext cx="2736304" cy="1526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51180" y="972185"/>
            <a:ext cx="10507345" cy="13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623570" y="2420620"/>
            <a:ext cx="10318115" cy="181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695325" y="4509135"/>
            <a:ext cx="6075680" cy="110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3324" y="4509135"/>
            <a:ext cx="3546166" cy="1977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0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80" y="2487089"/>
            <a:ext cx="371428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6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3333" y="4268153"/>
            <a:ext cx="200000" cy="36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9047" y="4734949"/>
            <a:ext cx="476190" cy="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5238" y="4858793"/>
            <a:ext cx="304761" cy="37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340" y="908500"/>
            <a:ext cx="98837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4458" y="4731045"/>
            <a:ext cx="322484" cy="3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972000"/>
            <a:ext cx="9000000" cy="4363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3925" y="3716655"/>
            <a:ext cx="44894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32" r="74223" b="5247"/>
          <a:stretch>
            <a:fillRect/>
          </a:stretch>
        </p:blipFill>
        <p:spPr>
          <a:xfrm>
            <a:off x="9624060" y="2420620"/>
            <a:ext cx="2188845" cy="260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865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545" y="1603190"/>
            <a:ext cx="10800000" cy="2381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3" t="3848" r="12218" b="5243"/>
          <a:stretch>
            <a:fillRect/>
          </a:stretch>
        </p:blipFill>
        <p:spPr>
          <a:xfrm>
            <a:off x="4017645" y="4004945"/>
            <a:ext cx="4156710" cy="259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3022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7142" y="1119558"/>
            <a:ext cx="1028571" cy="41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01460"/>
            <a:ext cx="8828571" cy="40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58095" y="2683362"/>
            <a:ext cx="200000" cy="3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4285" y="3160131"/>
            <a:ext cx="485714" cy="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10476" y="3284091"/>
            <a:ext cx="333333" cy="3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3" t="3848" r="12218" b="5243"/>
          <a:stretch>
            <a:fillRect/>
          </a:stretch>
        </p:blipFill>
        <p:spPr>
          <a:xfrm>
            <a:off x="4017645" y="4004945"/>
            <a:ext cx="4156710" cy="259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693" y="828675"/>
            <a:ext cx="9238615" cy="334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6508" y="4149090"/>
            <a:ext cx="4578985" cy="2553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2023-12-17T02:08:07Z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