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324" r:id="rId2"/>
    <p:sldId id="368" r:id="rId3"/>
    <p:sldId id="365" r:id="rId4"/>
    <p:sldId id="364" r:id="rId5"/>
    <p:sldId id="363" r:id="rId6"/>
    <p:sldId id="362" r:id="rId7"/>
    <p:sldId id="361" r:id="rId8"/>
    <p:sldId id="359" r:id="rId9"/>
    <p:sldId id="358" r:id="rId10"/>
    <p:sldId id="357" r:id="rId11"/>
    <p:sldId id="355" r:id="rId12"/>
    <p:sldId id="352" r:id="rId13"/>
    <p:sldId id="350" r:id="rId14"/>
    <p:sldId id="349" r:id="rId15"/>
    <p:sldId id="348" r:id="rId16"/>
    <p:sldId id="347" r:id="rId17"/>
    <p:sldId id="346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6" r:id="rId26"/>
    <p:sldId id="335" r:id="rId27"/>
    <p:sldId id="334" r:id="rId28"/>
    <p:sldId id="333" r:id="rId29"/>
    <p:sldId id="332" r:id="rId30"/>
    <p:sldId id="331" r:id="rId31"/>
    <p:sldId id="329" r:id="rId32"/>
    <p:sldId id="327" r:id="rId33"/>
    <p:sldId id="326" r:id="rId34"/>
    <p:sldId id="325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9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1.xml"/><Relationship Id="rId7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26.xml"/><Relationship Id="rId7" Type="http://schemas.openxmlformats.org/officeDocument/2006/relationships/image" Target="../media/image28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34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40.png"/><Relationship Id="rId5" Type="http://schemas.openxmlformats.org/officeDocument/2006/relationships/image" Target="../media/image42.png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46.png"/><Relationship Id="rId5" Type="http://schemas.openxmlformats.org/officeDocument/2006/relationships/image" Target="../media/image44.png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notesSlide" Target="../notesSlides/notesSlide1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10" Type="http://schemas.openxmlformats.org/officeDocument/2006/relationships/image" Target="../media/image49.png"/><Relationship Id="rId4" Type="http://schemas.openxmlformats.org/officeDocument/2006/relationships/tags" Target="../tags/tag63.xml"/><Relationship Id="rId9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9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09295"/>
            <a:ext cx="10800000" cy="303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40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333" y="1708791"/>
            <a:ext cx="257141" cy="29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3" t="12577" r="6215" b="9333"/>
          <a:stretch>
            <a:fillRect/>
          </a:stretch>
        </p:blipFill>
        <p:spPr>
          <a:xfrm>
            <a:off x="4475843" y="2277110"/>
            <a:ext cx="324031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00" y="5117280"/>
            <a:ext cx="10800000" cy="140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920230" y="5851525"/>
            <a:ext cx="97409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3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619" y="1787255"/>
            <a:ext cx="1038095" cy="32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6" r="75558" b="9685"/>
          <a:stretch>
            <a:fillRect/>
          </a:stretch>
        </p:blipFill>
        <p:spPr>
          <a:xfrm>
            <a:off x="2806700" y="2348865"/>
            <a:ext cx="2639695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5" t="11808" r="40223" b="9691"/>
          <a:stretch>
            <a:fillRect/>
          </a:stretch>
        </p:blipFill>
        <p:spPr>
          <a:xfrm>
            <a:off x="6094730" y="2564765"/>
            <a:ext cx="3168015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33790"/>
            <a:ext cx="10800000" cy="141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4986666" y="5996573"/>
            <a:ext cx="600000" cy="33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1850623"/>
            <a:ext cx="828571" cy="28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134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120000" y="3237248"/>
            <a:ext cx="600000" cy="3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1" t="4886" r="12094" b="9685"/>
          <a:stretch>
            <a:fillRect/>
          </a:stretch>
        </p:blipFill>
        <p:spPr>
          <a:xfrm>
            <a:off x="4901248" y="3855720"/>
            <a:ext cx="2389505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8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761" y="3697062"/>
            <a:ext cx="1238095" cy="53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0952" y="4144887"/>
            <a:ext cx="266666" cy="28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4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896947"/>
            <a:ext cx="3066666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3809" y="2887415"/>
            <a:ext cx="3657141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487935"/>
            <a:ext cx="2276190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069391"/>
            <a:ext cx="7619047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4641315"/>
            <a:ext cx="2390476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619" y="5241835"/>
            <a:ext cx="2266666" cy="30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5832823"/>
            <a:ext cx="1923809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992120"/>
            <a:ext cx="42792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71905" y="3573145"/>
            <a:ext cx="53892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1271905" y="4154170"/>
            <a:ext cx="45250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1199515" y="4782820"/>
            <a:ext cx="42792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1127760" y="5300980"/>
            <a:ext cx="23812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3503930" y="5363845"/>
            <a:ext cx="414020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1343660" y="5876925"/>
            <a:ext cx="932561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55" y="836110"/>
            <a:ext cx="10202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1775" y="2168110"/>
            <a:ext cx="2222296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6761" y="2753110"/>
            <a:ext cx="3490894" cy="27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1465" y="3293110"/>
            <a:ext cx="345376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4784" y="3860110"/>
            <a:ext cx="1862410" cy="14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6761" y="5570110"/>
            <a:ext cx="3742814" cy="27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6761" y="6173110"/>
            <a:ext cx="1646478" cy="26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525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348805"/>
            <a:ext cx="10800000" cy="2984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305474" y="5865974"/>
            <a:ext cx="4847619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8075" y="3356610"/>
            <a:ext cx="5870575" cy="234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48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44"/>
          <a:stretch>
            <a:fillRect/>
          </a:stretch>
        </p:blipFill>
        <p:spPr>
          <a:xfrm>
            <a:off x="1343660" y="3429635"/>
            <a:ext cx="10763885" cy="237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055370" y="3429635"/>
            <a:ext cx="4538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1055370" y="4012565"/>
            <a:ext cx="4538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83615" y="4580890"/>
            <a:ext cx="4538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839470" y="5156835"/>
            <a:ext cx="4538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99"/>
          <a:stretch>
            <a:fillRect/>
          </a:stretch>
        </p:blipFill>
        <p:spPr>
          <a:xfrm>
            <a:off x="720090" y="1060635"/>
            <a:ext cx="10763885" cy="337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0" b="61093"/>
          <a:stretch>
            <a:fillRect/>
          </a:stretch>
        </p:blipFill>
        <p:spPr>
          <a:xfrm>
            <a:off x="7752170" y="972185"/>
            <a:ext cx="3731805" cy="224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623570" y="1052830"/>
            <a:ext cx="4538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23570" y="1628775"/>
            <a:ext cx="4538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551815" y="2204720"/>
            <a:ext cx="4538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695325" y="2708910"/>
            <a:ext cx="4538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551815" y="3356610"/>
            <a:ext cx="4538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623570" y="3924935"/>
            <a:ext cx="4538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2366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567619" y="1885366"/>
            <a:ext cx="295238" cy="2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6" r="6439" b="62073"/>
          <a:stretch>
            <a:fillRect/>
          </a:stretch>
        </p:blipFill>
        <p:spPr>
          <a:xfrm>
            <a:off x="4187870" y="3573145"/>
            <a:ext cx="381626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972"/>
            <a:ext cx="2952380" cy="32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34520"/>
            <a:ext cx="3552380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68284"/>
            <a:ext cx="1933333" cy="32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49880"/>
            <a:ext cx="5732780" cy="149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565376"/>
            <a:ext cx="3952380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156330"/>
            <a:ext cx="1809523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4160"/>
            <a:ext cx="4447619" cy="2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96954"/>
            <a:ext cx="2980952" cy="2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21592"/>
            <a:ext cx="1780952" cy="35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6" r="6439" b="62073"/>
          <a:stretch>
            <a:fillRect/>
          </a:stretch>
        </p:blipFill>
        <p:spPr>
          <a:xfrm>
            <a:off x="6744380" y="1134110"/>
            <a:ext cx="381626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10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9753" y="4004945"/>
            <a:ext cx="3452495" cy="259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0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1883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9753" y="3502660"/>
            <a:ext cx="3452495" cy="259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6010"/>
            <a:ext cx="46869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87167"/>
            <a:ext cx="2895238" cy="147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13105"/>
            <a:ext cx="4342857" cy="31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994774"/>
            <a:ext cx="2304761" cy="31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566908"/>
            <a:ext cx="3676190" cy="31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570" y="1052830"/>
            <a:ext cx="3156585" cy="2399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18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245" y="3860800"/>
            <a:ext cx="3191510" cy="275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765"/>
            <a:ext cx="6771428" cy="32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95836"/>
            <a:ext cx="733333" cy="26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38713"/>
            <a:ext cx="3809523" cy="30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10163"/>
            <a:ext cx="4219047" cy="32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381613"/>
            <a:ext cx="3580952" cy="32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0000" y="3581620"/>
            <a:ext cx="133333" cy="11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991159"/>
            <a:ext cx="3923809" cy="147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734081"/>
            <a:ext cx="4561904" cy="31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651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28" y="941246"/>
            <a:ext cx="3118421" cy="3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428" y="1533220"/>
            <a:ext cx="5936272" cy="31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428" y="2115798"/>
            <a:ext cx="6650128" cy="31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625" y="2675890"/>
            <a:ext cx="6483985" cy="149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4385945"/>
            <a:ext cx="434149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625" y="5000625"/>
            <a:ext cx="535305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428" y="5583074"/>
            <a:ext cx="2451530" cy="3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428" y="6175047"/>
            <a:ext cx="2498494" cy="31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980440"/>
            <a:ext cx="3191510" cy="2759075"/>
          </a:xfrm>
          <a:prstGeom prst="rect">
            <a:avLst/>
          </a:prstGeom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5024120" y="4372610"/>
            <a:ext cx="234823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024245" y="4977765"/>
            <a:ext cx="231584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" r="79998"/>
          <a:stretch>
            <a:fillRect/>
          </a:stretch>
        </p:blipFill>
        <p:spPr>
          <a:xfrm>
            <a:off x="5015865" y="3295650"/>
            <a:ext cx="2160270" cy="27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19779"/>
            <a:ext cx="266666" cy="28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4477423"/>
            <a:ext cx="266666" cy="2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4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0" t="5332" r="51999"/>
          <a:stretch>
            <a:fillRect/>
          </a:stretch>
        </p:blipFill>
        <p:spPr>
          <a:xfrm>
            <a:off x="4944110" y="3356610"/>
            <a:ext cx="2303780" cy="27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420435"/>
            <a:ext cx="10800000" cy="96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7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4" t="5332" r="28886"/>
          <a:stretch>
            <a:fillRect/>
          </a:stretch>
        </p:blipFill>
        <p:spPr>
          <a:xfrm>
            <a:off x="8760460" y="3860800"/>
            <a:ext cx="1847850" cy="27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15" y="900245"/>
            <a:ext cx="105739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900430"/>
            <a:ext cx="868299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033385" y="2060575"/>
            <a:ext cx="2668905" cy="248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623570" y="1546225"/>
            <a:ext cx="794829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767715" y="2021840"/>
            <a:ext cx="30505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723900" y="2636520"/>
            <a:ext cx="355409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white">
          <a:xfrm>
            <a:off x="623570" y="3128010"/>
            <a:ext cx="698373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6"/>
            </p:custDataLst>
          </p:nvPr>
        </p:nvSpPr>
        <p:spPr bwMode="white">
          <a:xfrm>
            <a:off x="723900" y="4009390"/>
            <a:ext cx="321437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7"/>
            </p:custDataLst>
          </p:nvPr>
        </p:nvSpPr>
        <p:spPr bwMode="white">
          <a:xfrm>
            <a:off x="723900" y="4549140"/>
            <a:ext cx="239268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8"/>
            </p:custDataLst>
          </p:nvPr>
        </p:nvSpPr>
        <p:spPr bwMode="white">
          <a:xfrm>
            <a:off x="808990" y="5013325"/>
            <a:ext cx="294005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9"/>
            </p:custDataLst>
          </p:nvPr>
        </p:nvSpPr>
        <p:spPr bwMode="white">
          <a:xfrm>
            <a:off x="3719830" y="5085080"/>
            <a:ext cx="194754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10"/>
            </p:custDataLst>
          </p:nvPr>
        </p:nvSpPr>
        <p:spPr bwMode="white">
          <a:xfrm>
            <a:off x="695325" y="5661025"/>
            <a:ext cx="310959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11"/>
            </p:custDataLst>
          </p:nvPr>
        </p:nvSpPr>
        <p:spPr bwMode="white">
          <a:xfrm>
            <a:off x="839470" y="6259830"/>
            <a:ext cx="288099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67260"/>
            <a:ext cx="6961904" cy="34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574165"/>
            <a:ext cx="828357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8906510" y="1556385"/>
            <a:ext cx="2014220" cy="27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23570" y="2692400"/>
            <a:ext cx="728091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623570" y="3213100"/>
            <a:ext cx="740600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623570" y="3716655"/>
            <a:ext cx="28892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551815" y="4328795"/>
            <a:ext cx="376745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681990" y="4815840"/>
            <a:ext cx="329628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white">
          <a:xfrm>
            <a:off x="479425" y="5422265"/>
            <a:ext cx="503110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16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900430"/>
            <a:ext cx="9344025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623570" y="1819910"/>
            <a:ext cx="10161905" cy="147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673735" y="3357245"/>
            <a:ext cx="363347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673735" y="3924935"/>
            <a:ext cx="346011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673735" y="4443095"/>
            <a:ext cx="186626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white">
          <a:xfrm>
            <a:off x="673735" y="4999990"/>
            <a:ext cx="291846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white">
          <a:xfrm>
            <a:off x="673735" y="5594985"/>
            <a:ext cx="309943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181922"/>
            <a:ext cx="304761" cy="2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2471015"/>
            <a:ext cx="276190" cy="29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5714" y="3110342"/>
            <a:ext cx="295237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3167222"/>
            <a:ext cx="276190" cy="2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8" r="81555" b="9328"/>
          <a:stretch>
            <a:fillRect/>
          </a:stretch>
        </p:blipFill>
        <p:spPr>
          <a:xfrm>
            <a:off x="9624695" y="3789045"/>
            <a:ext cx="1900555" cy="281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2524883"/>
            <a:ext cx="266666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3" t="12577" r="40887" b="9333"/>
          <a:stretch>
            <a:fillRect/>
          </a:stretch>
        </p:blipFill>
        <p:spPr>
          <a:xfrm>
            <a:off x="4115753" y="3644900"/>
            <a:ext cx="396049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0000" y="2505502"/>
            <a:ext cx="228571" cy="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2380" y="2448353"/>
            <a:ext cx="1619047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3153193"/>
            <a:ext cx="1257142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2023-12-16T16:09:10Z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