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6" r:id="rId3"/>
    <p:sldId id="373" r:id="rId4"/>
    <p:sldId id="372" r:id="rId5"/>
    <p:sldId id="370" r:id="rId6"/>
    <p:sldId id="369" r:id="rId7"/>
    <p:sldId id="368" r:id="rId8"/>
    <p:sldId id="366" r:id="rId9"/>
    <p:sldId id="364" r:id="rId10"/>
    <p:sldId id="363" r:id="rId11"/>
    <p:sldId id="361" r:id="rId12"/>
    <p:sldId id="359" r:id="rId13"/>
    <p:sldId id="357" r:id="rId14"/>
    <p:sldId id="356" r:id="rId15"/>
    <p:sldId id="353" r:id="rId16"/>
    <p:sldId id="352" r:id="rId17"/>
    <p:sldId id="350" r:id="rId18"/>
    <p:sldId id="348" r:id="rId19"/>
    <p:sldId id="346" r:id="rId20"/>
    <p:sldId id="344" r:id="rId21"/>
    <p:sldId id="342" r:id="rId22"/>
    <p:sldId id="339" r:id="rId23"/>
    <p:sldId id="337" r:id="rId24"/>
    <p:sldId id="336" r:id="rId25"/>
    <p:sldId id="335" r:id="rId26"/>
    <p:sldId id="333" r:id="rId27"/>
    <p:sldId id="331" r:id="rId28"/>
    <p:sldId id="330" r:id="rId29"/>
    <p:sldId id="329" r:id="rId30"/>
    <p:sldId id="327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8.xml"/><Relationship Id="rId7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29.png"/><Relationship Id="rId5" Type="http://schemas.openxmlformats.org/officeDocument/2006/relationships/tags" Target="../tags/tag25.xml"/><Relationship Id="rId10" Type="http://schemas.openxmlformats.org/officeDocument/2006/relationships/image" Target="../media/image28.png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35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45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3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52104"/>
            <a:ext cx="10800000" cy="29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86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354515"/>
            <a:ext cx="295238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0" r="73559" b="6711"/>
          <a:stretch>
            <a:fillRect/>
          </a:stretch>
        </p:blipFill>
        <p:spPr>
          <a:xfrm>
            <a:off x="4863148" y="3573780"/>
            <a:ext cx="2465705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904" y="1812422"/>
            <a:ext cx="2047619" cy="39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9" t="18741" r="3547" b="6716"/>
          <a:stretch>
            <a:fillRect/>
          </a:stretch>
        </p:blipFill>
        <p:spPr>
          <a:xfrm>
            <a:off x="2711450" y="2420620"/>
            <a:ext cx="6769100" cy="282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49055"/>
            <a:ext cx="10800000" cy="77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386666" y="5531236"/>
            <a:ext cx="1466666" cy="34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78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3187280"/>
            <a:ext cx="857142" cy="3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" r="69555" b="10378"/>
          <a:stretch>
            <a:fillRect/>
          </a:stretch>
        </p:blipFill>
        <p:spPr>
          <a:xfrm>
            <a:off x="4451985" y="3717290"/>
            <a:ext cx="3288030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783907"/>
            <a:ext cx="1857142" cy="35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9047" y="2452537"/>
            <a:ext cx="771428" cy="3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34220" b="10384"/>
          <a:stretch>
            <a:fillRect/>
          </a:stretch>
        </p:blipFill>
        <p:spPr>
          <a:xfrm>
            <a:off x="4691743" y="2996565"/>
            <a:ext cx="2808515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8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2228280"/>
            <a:ext cx="552380" cy="33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9" r="47553" b="7707"/>
          <a:stretch>
            <a:fillRect/>
          </a:stretch>
        </p:blipFill>
        <p:spPr>
          <a:xfrm>
            <a:off x="3263900" y="2709545"/>
            <a:ext cx="5664200" cy="23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3790"/>
            <a:ext cx="10800000" cy="130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3834285" y="5919184"/>
            <a:ext cx="990476" cy="35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881904" y="5919184"/>
            <a:ext cx="600000" cy="33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2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2903127"/>
            <a:ext cx="590477" cy="33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7619" y="3570894"/>
            <a:ext cx="761904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r="9549" b="7702"/>
          <a:stretch>
            <a:fillRect/>
          </a:stretch>
        </p:blipFill>
        <p:spPr>
          <a:xfrm>
            <a:off x="5015880" y="3556290"/>
            <a:ext cx="3816895" cy="310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3480483"/>
            <a:ext cx="161904" cy="1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470945"/>
            <a:ext cx="3914285" cy="33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291209"/>
            <a:ext cx="3285714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4761" y="4129064"/>
            <a:ext cx="2685714" cy="6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5101936"/>
            <a:ext cx="1838095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5702827"/>
            <a:ext cx="3542857" cy="33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2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535" y="3859345"/>
            <a:ext cx="10800000" cy="2599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3784201" y="3974010"/>
            <a:ext cx="457142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793725" y="3974010"/>
            <a:ext cx="457142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517535" y="5302224"/>
            <a:ext cx="266666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393725" y="5311779"/>
            <a:ext cx="171428" cy="28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841344" y="5254446"/>
            <a:ext cx="2876189" cy="38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5184201" y="5913775"/>
            <a:ext cx="2019047" cy="39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7222296" y="5923331"/>
            <a:ext cx="2228571" cy="38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534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214195"/>
            <a:ext cx="8228571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833378"/>
            <a:ext cx="7809523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3452561"/>
            <a:ext cx="2733333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4052570"/>
            <a:ext cx="51587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72130" y="4653280"/>
            <a:ext cx="33534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50" y="2132965"/>
            <a:ext cx="1695450" cy="2066925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2999740" y="5229860"/>
            <a:ext cx="33534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057910" y="5852160"/>
            <a:ext cx="33534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2997200"/>
            <a:ext cx="7488555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6315" y="2997200"/>
            <a:ext cx="2713355" cy="232473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white">
          <a:xfrm>
            <a:off x="1127760" y="4876800"/>
            <a:ext cx="74822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1199515" y="5497830"/>
            <a:ext cx="81051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78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39047" y="1933209"/>
            <a:ext cx="342857" cy="29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2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3448685"/>
            <a:ext cx="691959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2600" y="3465195"/>
            <a:ext cx="3454400" cy="1574800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white">
          <a:xfrm>
            <a:off x="1127760" y="4618990"/>
            <a:ext cx="24834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3611245" y="4737735"/>
            <a:ext cx="23685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271905" y="5300980"/>
            <a:ext cx="823277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271905" y="5948680"/>
            <a:ext cx="83381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23" y="828675"/>
            <a:ext cx="9977755" cy="237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284855"/>
            <a:ext cx="9977755" cy="119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" r="44890" b="2938"/>
          <a:stretch>
            <a:fillRect/>
          </a:stretch>
        </p:blipFill>
        <p:spPr>
          <a:xfrm>
            <a:off x="3916045" y="4437380"/>
            <a:ext cx="4359910" cy="221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203"/>
            <a:ext cx="3542857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86410"/>
            <a:ext cx="4200000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38375"/>
            <a:ext cx="93649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86620"/>
            <a:ext cx="2409523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524827"/>
            <a:ext cx="4285714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134485"/>
            <a:ext cx="57588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" r="44890" b="2938"/>
          <a:stretch>
            <a:fillRect/>
          </a:stretch>
        </p:blipFill>
        <p:spPr>
          <a:xfrm>
            <a:off x="3916045" y="4437380"/>
            <a:ext cx="4359910" cy="221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t="1356" r="6885" b="59596"/>
          <a:stretch>
            <a:fillRect/>
          </a:stretch>
        </p:blipFill>
        <p:spPr>
          <a:xfrm>
            <a:off x="4583748" y="3716655"/>
            <a:ext cx="3024505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6"/>
          <a:stretch>
            <a:fillRect/>
          </a:stretch>
        </p:blipFill>
        <p:spPr>
          <a:xfrm>
            <a:off x="720090" y="828675"/>
            <a:ext cx="10800080" cy="57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08685"/>
            <a:ext cx="44094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479425" y="1484630"/>
            <a:ext cx="43713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23570" y="2220595"/>
            <a:ext cx="547179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95325" y="3168650"/>
            <a:ext cx="42341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23570" y="3889375"/>
            <a:ext cx="55619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95325" y="4796790"/>
            <a:ext cx="333756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623570" y="5445125"/>
            <a:ext cx="49898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623570" y="6093460"/>
            <a:ext cx="60496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373888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4754"/>
            <a:ext cx="3923809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75231"/>
            <a:ext cx="4971428" cy="35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11805"/>
            <a:ext cx="326453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54367"/>
            <a:ext cx="4304761" cy="33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84389"/>
            <a:ext cx="5914285" cy="35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t="1356" r="6885" b="59596"/>
          <a:stretch>
            <a:fillRect/>
          </a:stretch>
        </p:blipFill>
        <p:spPr>
          <a:xfrm>
            <a:off x="7896543" y="972185"/>
            <a:ext cx="3024505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3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75" y="2778575"/>
            <a:ext cx="10800000" cy="1914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51825" y="4086860"/>
            <a:ext cx="3090545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2045"/>
            <a:ext cx="6514285" cy="3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2633"/>
            <a:ext cx="6066666" cy="29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08265" y="828675"/>
            <a:ext cx="3133090" cy="207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394585"/>
            <a:ext cx="606679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767715" y="2924810"/>
            <a:ext cx="767397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79425" y="3573145"/>
            <a:ext cx="60667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328025" y="981075"/>
            <a:ext cx="3090545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0130"/>
            <a:ext cx="35236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32275"/>
            <a:ext cx="5828571" cy="35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72261"/>
            <a:ext cx="2838095" cy="31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06115"/>
            <a:ext cx="696214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28025" y="981075"/>
            <a:ext cx="3090545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581128"/>
            <a:ext cx="10800000" cy="192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7238" y="5334517"/>
            <a:ext cx="590476" cy="32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8190" y="6002077"/>
            <a:ext cx="580952" cy="32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6285" y="6002077"/>
            <a:ext cx="761904" cy="32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43845"/>
            <a:ext cx="304761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15873"/>
            <a:ext cx="10800000" cy="266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198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9531" y="4733872"/>
            <a:ext cx="1955207" cy="1878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592" y="4711042"/>
            <a:ext cx="1896808" cy="1928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0765"/>
            <a:ext cx="1014539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754460"/>
            <a:ext cx="2104761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87270"/>
            <a:ext cx="102355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75610"/>
            <a:ext cx="40017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596106"/>
            <a:ext cx="4476190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140835"/>
            <a:ext cx="58420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791710"/>
            <a:ext cx="3485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480" y="3068955"/>
            <a:ext cx="4886325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3" grpId="0" bldLvl="0" animBg="1"/>
      <p:bldP spid="15" grpId="0" animBg="1"/>
      <p:bldP spid="1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917993"/>
            <a:ext cx="276190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" r="76892" b="5063"/>
          <a:stretch>
            <a:fillRect/>
          </a:stretch>
        </p:blipFill>
        <p:spPr>
          <a:xfrm>
            <a:off x="4848225" y="3112135"/>
            <a:ext cx="249555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87461"/>
            <a:ext cx="266666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7" t="7186" r="36889" b="5069"/>
          <a:stretch>
            <a:fillRect/>
          </a:stretch>
        </p:blipFill>
        <p:spPr>
          <a:xfrm>
            <a:off x="4079920" y="3788410"/>
            <a:ext cx="403216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90135"/>
            <a:ext cx="304762" cy="29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t="34900" r="9549" b="5075"/>
          <a:stretch>
            <a:fillRect/>
          </a:stretch>
        </p:blipFill>
        <p:spPr>
          <a:xfrm>
            <a:off x="4799693" y="3143250"/>
            <a:ext cx="2592615" cy="187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115413"/>
            <a:ext cx="333333" cy="29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r="78891" b="9836"/>
          <a:stretch>
            <a:fillRect/>
          </a:stretch>
        </p:blipFill>
        <p:spPr>
          <a:xfrm>
            <a:off x="4956175" y="2996565"/>
            <a:ext cx="227965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4" t="9029" r="9549" b="9841"/>
          <a:stretch>
            <a:fillRect/>
          </a:stretch>
        </p:blipFill>
        <p:spPr>
          <a:xfrm>
            <a:off x="3719736" y="4339230"/>
            <a:ext cx="5388574" cy="240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41"/>
          <a:stretch>
            <a:fillRect/>
          </a:stretch>
        </p:blipFill>
        <p:spPr>
          <a:xfrm>
            <a:off x="1055440" y="2276872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58"/>
          <a:stretch>
            <a:fillRect/>
          </a:stretch>
        </p:blipFill>
        <p:spPr>
          <a:xfrm>
            <a:off x="900336" y="620688"/>
            <a:ext cx="10800080" cy="215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04" y="2775693"/>
            <a:ext cx="10800000" cy="255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464" y="2916022"/>
            <a:ext cx="504056" cy="43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4" t="9029" r="9549" b="9841"/>
          <a:stretch>
            <a:fillRect/>
          </a:stretch>
        </p:blipFill>
        <p:spPr>
          <a:xfrm>
            <a:off x="7896200" y="4869160"/>
            <a:ext cx="3960396" cy="1765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2023-12-16T15:57:46Z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