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5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09725" y="3171825"/>
            <a:ext cx="89725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9510"/>
            <a:ext cx="939927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29460"/>
            <a:ext cx="75806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883535"/>
            <a:ext cx="552958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40785"/>
            <a:ext cx="795655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0470"/>
            <a:ext cx="494982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42160"/>
            <a:ext cx="10280650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832225"/>
            <a:ext cx="807466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4693285"/>
            <a:ext cx="872998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4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5375"/>
            <a:ext cx="997648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49780"/>
            <a:ext cx="825119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4865" y="2840990"/>
            <a:ext cx="810768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737610"/>
            <a:ext cx="10694670" cy="1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117600"/>
            <a:ext cx="10267315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014345"/>
            <a:ext cx="542544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930650"/>
            <a:ext cx="26460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756150"/>
            <a:ext cx="991171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1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55" y="836745"/>
            <a:ext cx="10202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3685" y="2712085"/>
            <a:ext cx="79806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1761" y="3617745"/>
            <a:ext cx="4615421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1761" y="4463745"/>
            <a:ext cx="6063925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2575" y="5282565"/>
            <a:ext cx="9813290" cy="138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28490"/>
            <a:ext cx="10103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8055" y="1060450"/>
            <a:ext cx="707136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055" y="1861820"/>
            <a:ext cx="903668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7885" y="2718768"/>
            <a:ext cx="4098570" cy="41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7885" y="3565827"/>
            <a:ext cx="2459142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8055" y="4331970"/>
            <a:ext cx="403161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1225" y="5153660"/>
            <a:ext cx="407797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48055" y="6010275"/>
            <a:ext cx="514794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17" grpId="0" bldLvl="0" animBg="1"/>
      <p:bldP spid="18" grpId="0" bldLvl="0" animBg="1"/>
      <p:bldP spid="22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1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01115" y="4839970"/>
            <a:ext cx="75977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99515" y="5661025"/>
            <a:ext cx="75977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85" y="828490"/>
            <a:ext cx="10458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29945" y="952500"/>
            <a:ext cx="72218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9945" y="1862455"/>
            <a:ext cx="2834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9945" y="2663825"/>
            <a:ext cx="989774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1370" y="3415665"/>
            <a:ext cx="534797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29945" y="4231005"/>
            <a:ext cx="990600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01370" y="5135880"/>
            <a:ext cx="696404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829945" y="5998210"/>
            <a:ext cx="80645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6" grpId="0" bldLvl="0" animBg="1"/>
      <p:bldP spid="25" grpId="0" bldLvl="0" animBg="1"/>
      <p:bldP spid="32" grpId="0" bldLvl="0" animBg="1"/>
      <p:bldP spid="41" grpId="0" bldLvl="0" animBg="1"/>
      <p:bldP spid="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2023-12-16T16:38:30Z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