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9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9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382" y="581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15.png"/><Relationship Id="rId4" Type="http://schemas.openxmlformats.org/officeDocument/2006/relationships/tags" Target="../tags/tag12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8.xml"/><Relationship Id="rId7" Type="http://schemas.openxmlformats.org/officeDocument/2006/relationships/image" Target="../media/image2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30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28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3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31.png"/><Relationship Id="rId5" Type="http://schemas.openxmlformats.org/officeDocument/2006/relationships/tags" Target="../tags/tag3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46.xml"/><Relationship Id="rId7" Type="http://schemas.openxmlformats.org/officeDocument/2006/relationships/image" Target="../media/image3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51.xml"/><Relationship Id="rId7" Type="http://schemas.openxmlformats.org/officeDocument/2006/relationships/image" Target="../media/image3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35.png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43070" y="3109595"/>
            <a:ext cx="37052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10113" y="2708910"/>
            <a:ext cx="277177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7663" y="3717290"/>
            <a:ext cx="277177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8" y="900245"/>
            <a:ext cx="10331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900430"/>
            <a:ext cx="43103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80325" y="900430"/>
            <a:ext cx="3057525" cy="3032125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1"/>
            </p:custDataLst>
          </p:nvPr>
        </p:nvSpPr>
        <p:spPr bwMode="white">
          <a:xfrm>
            <a:off x="911225" y="1700530"/>
            <a:ext cx="57702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839470" y="2556510"/>
            <a:ext cx="64446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911225" y="4293235"/>
            <a:ext cx="85337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695325" y="5156835"/>
            <a:ext cx="43103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930275" y="6021070"/>
            <a:ext cx="43103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839470" y="3337560"/>
            <a:ext cx="23622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3287395" y="3369945"/>
            <a:ext cx="32581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59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004945"/>
            <a:ext cx="6229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2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3140525"/>
            <a:ext cx="9000000" cy="140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552305" y="3954145"/>
            <a:ext cx="5791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48" b="4782"/>
          <a:stretch>
            <a:fillRect/>
          </a:stretch>
        </p:blipFill>
        <p:spPr>
          <a:xfrm>
            <a:off x="2063115" y="6021070"/>
            <a:ext cx="8999855" cy="71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6" r="8784" b="32752"/>
          <a:stretch>
            <a:fillRect/>
          </a:stretch>
        </p:blipFill>
        <p:spPr>
          <a:xfrm>
            <a:off x="2334260" y="4581525"/>
            <a:ext cx="7523480" cy="144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67697"/>
            <a:ext cx="419047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" r="66227" b="9947"/>
          <a:stretch>
            <a:fillRect/>
          </a:stretch>
        </p:blipFill>
        <p:spPr>
          <a:xfrm>
            <a:off x="4651058" y="4076700"/>
            <a:ext cx="2889885" cy="245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2907384"/>
            <a:ext cx="1266666" cy="4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2907384"/>
            <a:ext cx="990476" cy="4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29513" r="14223" b="11910"/>
          <a:stretch>
            <a:fillRect/>
          </a:stretch>
        </p:blipFill>
        <p:spPr>
          <a:xfrm>
            <a:off x="3719830" y="3644900"/>
            <a:ext cx="475234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4709785"/>
            <a:ext cx="1047619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4833" y="3617595"/>
            <a:ext cx="3442335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0945216" cy="286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5183" y="3717290"/>
            <a:ext cx="3442335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4430"/>
            <a:ext cx="39573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39573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78180" y="2780665"/>
            <a:ext cx="51466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95325" y="3573145"/>
            <a:ext cx="54171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95325" y="4436745"/>
            <a:ext cx="54349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623570" y="5451475"/>
            <a:ext cx="655002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30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3278" y="1124585"/>
            <a:ext cx="3442335" cy="264541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95325" y="1268730"/>
            <a:ext cx="50546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81990" y="2060575"/>
            <a:ext cx="57531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681990" y="2924810"/>
            <a:ext cx="643953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623570" y="3644900"/>
            <a:ext cx="32283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3863975" y="3754755"/>
            <a:ext cx="53282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551180" y="4436745"/>
            <a:ext cx="66230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551180" y="5228590"/>
            <a:ext cx="53771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54430"/>
            <a:ext cx="64319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3278" y="3277235"/>
            <a:ext cx="3442335" cy="264541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81990" y="1844675"/>
            <a:ext cx="100431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551180" y="2623185"/>
            <a:ext cx="77260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551180" y="3277235"/>
            <a:ext cx="47872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767080" y="4149090"/>
            <a:ext cx="39573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1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4" b="42658"/>
          <a:stretch>
            <a:fillRect/>
          </a:stretch>
        </p:blipFill>
        <p:spPr>
          <a:xfrm>
            <a:off x="1559560" y="5085080"/>
            <a:ext cx="4104730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8" r="83560"/>
          <a:stretch>
            <a:fillRect/>
          </a:stretch>
        </p:blipFill>
        <p:spPr>
          <a:xfrm>
            <a:off x="9840595" y="4293235"/>
            <a:ext cx="1571625" cy="240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4080" y="4330065"/>
            <a:ext cx="1628140" cy="236982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415415" y="5156835"/>
            <a:ext cx="41846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2098312"/>
            <a:ext cx="1266666" cy="4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2336937"/>
            <a:ext cx="361904" cy="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088767"/>
            <a:ext cx="2409523" cy="4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8" r="83560"/>
          <a:stretch>
            <a:fillRect/>
          </a:stretch>
        </p:blipFill>
        <p:spPr>
          <a:xfrm>
            <a:off x="5181918" y="2924810"/>
            <a:ext cx="1828165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084"/>
          <a:stretch>
            <a:fillRect/>
          </a:stretch>
        </p:blipFill>
        <p:spPr>
          <a:xfrm>
            <a:off x="3769678" y="3591560"/>
            <a:ext cx="4652645" cy="2813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984564"/>
            <a:ext cx="1257142" cy="42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984564"/>
            <a:ext cx="914285" cy="42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1984564"/>
            <a:ext cx="1266666" cy="42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54008"/>
            <a:ext cx="580952" cy="43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2901780"/>
            <a:ext cx="1123809" cy="36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4761" y="2844454"/>
            <a:ext cx="1780952" cy="45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1904" y="2844454"/>
            <a:ext cx="3085715" cy="44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0000" y="3092866"/>
            <a:ext cx="352380" cy="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0" r="61329"/>
          <a:stretch>
            <a:fillRect/>
          </a:stretch>
        </p:blipFill>
        <p:spPr>
          <a:xfrm>
            <a:off x="623570" y="3645085"/>
            <a:ext cx="4176485" cy="71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t="4937" r="32891"/>
          <a:stretch>
            <a:fillRect/>
          </a:stretch>
        </p:blipFill>
        <p:spPr>
          <a:xfrm>
            <a:off x="6671945" y="3570605"/>
            <a:ext cx="4752250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rcRect t="7512"/>
          <a:stretch>
            <a:fillRect/>
          </a:stretch>
        </p:blipFill>
        <p:spPr>
          <a:xfrm>
            <a:off x="6621780" y="3573145"/>
            <a:ext cx="4802505" cy="293179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23570" y="3573145"/>
            <a:ext cx="422402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2690405"/>
            <a:ext cx="2828571" cy="49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350" y="4149090"/>
            <a:ext cx="618680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6"/>
          <a:stretch/>
        </p:blipFill>
        <p:spPr>
          <a:xfrm>
            <a:off x="839416" y="1052736"/>
            <a:ext cx="10657184" cy="540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128448" y="1052736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78" y="715645"/>
            <a:ext cx="10240645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708910"/>
            <a:ext cx="5346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5064570"/>
            <a:ext cx="752380" cy="4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2089991"/>
            <a:ext cx="752380" cy="42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3026428"/>
            <a:ext cx="514285" cy="45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4770" y="836930"/>
            <a:ext cx="253873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317170"/>
            <a:ext cx="371428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74672"/>
            <a:ext cx="361905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49820"/>
            <a:ext cx="10800000" cy="80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5043501"/>
            <a:ext cx="304761" cy="3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