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7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42595" y="3135630"/>
            <a:ext cx="11306175" cy="586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8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05457"/>
            <a:ext cx="6790476" cy="486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882140"/>
            <a:ext cx="819467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773680"/>
            <a:ext cx="641794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562985"/>
            <a:ext cx="733044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432367"/>
            <a:ext cx="2466666" cy="4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3570" y="5243195"/>
            <a:ext cx="725043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0" grpId="0" bldLvl="0" animBg="1"/>
      <p:bldP spid="13" grpId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"/>
          <a:stretch>
            <a:fillRect/>
          </a:stretch>
        </p:blipFill>
        <p:spPr>
          <a:xfrm>
            <a:off x="1203008" y="776605"/>
            <a:ext cx="9785985" cy="5883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8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24761" y="1219721"/>
            <a:ext cx="561904" cy="39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10476" y="4830744"/>
            <a:ext cx="2047619" cy="48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9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43809" y="1191233"/>
            <a:ext cx="2314285" cy="505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86666" y="2096762"/>
            <a:ext cx="1657142" cy="495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72380" y="3965011"/>
            <a:ext cx="323809" cy="400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25" y="764540"/>
            <a:ext cx="10267950" cy="3582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8"/>
          <a:stretch>
            <a:fillRect/>
          </a:stretch>
        </p:blipFill>
        <p:spPr>
          <a:xfrm>
            <a:off x="1744345" y="4220845"/>
            <a:ext cx="8703310" cy="2437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" b="2345"/>
          <a:stretch>
            <a:fillRect/>
          </a:stretch>
        </p:blipFill>
        <p:spPr>
          <a:xfrm>
            <a:off x="1298258" y="837565"/>
            <a:ext cx="9595485" cy="5793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92260" y="908685"/>
            <a:ext cx="56515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4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6791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6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81735"/>
            <a:ext cx="384810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1988820"/>
            <a:ext cx="10394950" cy="178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white">
          <a:xfrm>
            <a:off x="695325" y="4076700"/>
            <a:ext cx="905319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8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81990" y="1105535"/>
            <a:ext cx="1009332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white">
          <a:xfrm>
            <a:off x="551180" y="2040890"/>
            <a:ext cx="687260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white">
          <a:xfrm>
            <a:off x="720090" y="2924810"/>
            <a:ext cx="500697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5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8"/>
          <a:stretch>
            <a:fillRect/>
          </a:stretch>
        </p:blipFill>
        <p:spPr>
          <a:xfrm>
            <a:off x="837248" y="708660"/>
            <a:ext cx="10517505" cy="603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6495" y="4364990"/>
            <a:ext cx="65341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1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2023-12-16T16:31:05Z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