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2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2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30.png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80895" y="1927225"/>
            <a:ext cx="8029575" cy="1424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90595" y="3980815"/>
            <a:ext cx="52101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88" y="641350"/>
            <a:ext cx="1002982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364990"/>
            <a:ext cx="6146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39076"/>
            <a:ext cx="352380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623060" y="753745"/>
            <a:ext cx="8945880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996565"/>
            <a:ext cx="532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4980"/>
            <a:ext cx="9000000" cy="238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80" y="828675"/>
            <a:ext cx="54800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" r="4885"/>
          <a:stretch>
            <a:fillRect/>
          </a:stretch>
        </p:blipFill>
        <p:spPr>
          <a:xfrm>
            <a:off x="2558733" y="2924810"/>
            <a:ext cx="7074535" cy="383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242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551180" y="3789045"/>
            <a:ext cx="100622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23570" y="4580890"/>
            <a:ext cx="42843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4907915" y="4653280"/>
            <a:ext cx="37826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80"/>
          <a:stretch>
            <a:fillRect/>
          </a:stretch>
        </p:blipFill>
        <p:spPr>
          <a:xfrm>
            <a:off x="623570" y="3906520"/>
            <a:ext cx="10800000" cy="18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056495" y="5013325"/>
            <a:ext cx="7448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371155"/>
            <a:ext cx="10800000" cy="18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51180" y="980440"/>
            <a:ext cx="56064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167755" y="1052830"/>
            <a:ext cx="441452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767080" y="1864360"/>
            <a:ext cx="441706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5231765" y="1868805"/>
            <a:ext cx="54324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407035" y="2637155"/>
            <a:ext cx="17145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980440"/>
            <a:ext cx="26022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95325" y="2042160"/>
            <a:ext cx="100056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95325" y="2780665"/>
            <a:ext cx="16814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2376805" y="2708910"/>
            <a:ext cx="43370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551180" y="3644900"/>
            <a:ext cx="77412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8328025" y="3644900"/>
            <a:ext cx="22669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695325" y="4509135"/>
            <a:ext cx="22669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623570" y="5311140"/>
            <a:ext cx="82346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88" y="699770"/>
            <a:ext cx="9852025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35486"/>
          <a:stretch>
            <a:fillRect/>
          </a:stretch>
        </p:blipFill>
        <p:spPr>
          <a:xfrm>
            <a:off x="623660" y="981260"/>
            <a:ext cx="10392955" cy="381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74907"/>
            <a:ext cx="371427" cy="38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657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3335" y="5906147"/>
            <a:ext cx="1080795" cy="49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5367879"/>
            <a:ext cx="371428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916880"/>
            <a:ext cx="10800000" cy="276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4580"/>
            <a:ext cx="796226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917065"/>
            <a:ext cx="86480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81990" y="2658745"/>
            <a:ext cx="10437495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720090" y="4364990"/>
            <a:ext cx="93268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23570" y="5229225"/>
            <a:ext cx="86106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