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5975" y="3109595"/>
            <a:ext cx="80200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772757"/>
            <a:ext cx="333334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929882"/>
            <a:ext cx="3885714" cy="4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2987055"/>
            <a:ext cx="847619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5807584"/>
            <a:ext cx="1590476" cy="4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06" y="828490"/>
            <a:ext cx="10414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3789045"/>
            <a:ext cx="839978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639695" y="5085080"/>
            <a:ext cx="48571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1487805" y="6045835"/>
            <a:ext cx="77978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3154075"/>
            <a:ext cx="2895238" cy="5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4126003"/>
            <a:ext cx="37142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4059302"/>
            <a:ext cx="1038095" cy="5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269401"/>
            <a:ext cx="2857142" cy="5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10910"/>
            <a:ext cx="35238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35025"/>
            <a:ext cx="371428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55826"/>
            <a:ext cx="419047" cy="37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43660" y="1917065"/>
            <a:ext cx="80543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1263015" y="2781300"/>
            <a:ext cx="64058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271905" y="3599180"/>
            <a:ext cx="46437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788670"/>
            <a:ext cx="10172700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364990"/>
            <a:ext cx="6178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1860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613410" y="1917065"/>
            <a:ext cx="75444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23570" y="2687955"/>
            <a:ext cx="978725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13410" y="3501390"/>
            <a:ext cx="90068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3790"/>
            <a:ext cx="1009904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17190"/>
            <a:ext cx="922528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232910"/>
            <a:ext cx="10099040" cy="19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13410" y="981075"/>
            <a:ext cx="63538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white">
          <a:xfrm>
            <a:off x="613410" y="1917065"/>
            <a:ext cx="478536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613410" y="2708910"/>
            <a:ext cx="22123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white">
          <a:xfrm>
            <a:off x="2927985" y="2637155"/>
            <a:ext cx="20053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white">
          <a:xfrm>
            <a:off x="551815" y="3501390"/>
            <a:ext cx="945896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white">
          <a:xfrm>
            <a:off x="623570" y="4293870"/>
            <a:ext cx="56343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white">
          <a:xfrm>
            <a:off x="551180" y="5227320"/>
            <a:ext cx="724725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75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267424"/>
            <a:ext cx="361904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4285" y="4002485"/>
            <a:ext cx="333333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79420"/>
            <a:ext cx="63214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83840" y="3873500"/>
            <a:ext cx="54387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03095"/>
            <a:ext cx="74206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2040" y="2708910"/>
            <a:ext cx="31172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741420"/>
            <a:ext cx="75241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855595" y="4581525"/>
            <a:ext cx="33540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052830"/>
            <a:ext cx="3031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79425" y="1844675"/>
            <a:ext cx="70313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343660" y="2672715"/>
            <a:ext cx="38658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1559560" y="3583305"/>
            <a:ext cx="18853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4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637155"/>
            <a:ext cx="83375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2423795" y="3501390"/>
            <a:ext cx="41160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95325" y="4293235"/>
            <a:ext cx="39681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551815" y="5112385"/>
            <a:ext cx="405955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1343660" y="6046470"/>
            <a:ext cx="18853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099650"/>
            <a:ext cx="352380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